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88" r:id="rId3"/>
    <p:sldId id="280" r:id="rId4"/>
    <p:sldId id="259" r:id="rId5"/>
    <p:sldId id="263" r:id="rId6"/>
    <p:sldId id="285" r:id="rId7"/>
    <p:sldId id="283" r:id="rId8"/>
    <p:sldId id="284" r:id="rId9"/>
    <p:sldId id="282" r:id="rId10"/>
    <p:sldId id="281" r:id="rId11"/>
    <p:sldId id="289" r:id="rId12"/>
    <p:sldId id="290" r:id="rId13"/>
    <p:sldId id="291" r:id="rId1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8" autoAdjust="0"/>
    <p:restoredTop sz="94660"/>
  </p:normalViewPr>
  <p:slideViewPr>
    <p:cSldViewPr snapToGrid="0">
      <p:cViewPr varScale="1">
        <p:scale>
          <a:sx n="83" d="100"/>
          <a:sy n="83" d="100"/>
        </p:scale>
        <p:origin x="49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B91A20-F698-4870-9C0E-0B81E5B02318}"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nl-NL"/>
        </a:p>
      </dgm:t>
    </dgm:pt>
    <dgm:pt modelId="{EFA51BF9-43BB-4056-9329-BCFBE6681B3D}">
      <dgm:prSet phldrT="[Tekst]"/>
      <dgm:spPr/>
      <dgm:t>
        <a:bodyPr/>
        <a:lstStyle/>
        <a:p>
          <a:r>
            <a:rPr lang="nl-NL" dirty="0"/>
            <a:t>In kaart brengen</a:t>
          </a:r>
        </a:p>
      </dgm:t>
    </dgm:pt>
    <dgm:pt modelId="{9BCEBB9E-C641-4C43-8C56-ABB2ACE34CAC}" type="parTrans" cxnId="{57B045D5-D995-4244-A358-189AF7364632}">
      <dgm:prSet/>
      <dgm:spPr/>
      <dgm:t>
        <a:bodyPr/>
        <a:lstStyle/>
        <a:p>
          <a:endParaRPr lang="nl-NL"/>
        </a:p>
      </dgm:t>
    </dgm:pt>
    <dgm:pt modelId="{7F4AC3DE-0F03-4799-A095-D046AD44D62A}" type="sibTrans" cxnId="{57B045D5-D995-4244-A358-189AF7364632}">
      <dgm:prSet/>
      <dgm:spPr/>
      <dgm:t>
        <a:bodyPr/>
        <a:lstStyle/>
        <a:p>
          <a:endParaRPr lang="nl-NL"/>
        </a:p>
      </dgm:t>
    </dgm:pt>
    <dgm:pt modelId="{46DCAB9F-C6FF-40BB-B195-AD9C38F627C8}">
      <dgm:prSet phldrT="[Tekst]"/>
      <dgm:spPr/>
      <dgm:t>
        <a:bodyPr/>
        <a:lstStyle/>
        <a:p>
          <a:r>
            <a:rPr lang="nl-NL" dirty="0"/>
            <a:t>Doel en Plan</a:t>
          </a:r>
        </a:p>
      </dgm:t>
    </dgm:pt>
    <dgm:pt modelId="{7211E2BD-54F8-4CC5-99E7-83C3981BD5C0}" type="parTrans" cxnId="{55C997B4-F391-4465-ACC5-D1314C2459B3}">
      <dgm:prSet/>
      <dgm:spPr/>
      <dgm:t>
        <a:bodyPr/>
        <a:lstStyle/>
        <a:p>
          <a:endParaRPr lang="nl-NL"/>
        </a:p>
      </dgm:t>
    </dgm:pt>
    <dgm:pt modelId="{89193100-00DC-494F-A02C-54BFC1A86F04}" type="sibTrans" cxnId="{55C997B4-F391-4465-ACC5-D1314C2459B3}">
      <dgm:prSet/>
      <dgm:spPr/>
      <dgm:t>
        <a:bodyPr/>
        <a:lstStyle/>
        <a:p>
          <a:endParaRPr lang="nl-NL"/>
        </a:p>
      </dgm:t>
    </dgm:pt>
    <dgm:pt modelId="{9BDB5B3C-E835-4A89-8ED8-57132FA24FFF}">
      <dgm:prSet phldrT="[Tekst]"/>
      <dgm:spPr/>
      <dgm:t>
        <a:bodyPr/>
        <a:lstStyle/>
        <a:p>
          <a:r>
            <a:rPr lang="nl-NL" dirty="0"/>
            <a:t>Interventies</a:t>
          </a:r>
        </a:p>
      </dgm:t>
    </dgm:pt>
    <dgm:pt modelId="{A6C80F0D-6E3C-40D3-8705-2B66DCE22C73}" type="parTrans" cxnId="{1015D888-0B9A-484F-B9DF-1C6CC4948EDD}">
      <dgm:prSet/>
      <dgm:spPr/>
      <dgm:t>
        <a:bodyPr/>
        <a:lstStyle/>
        <a:p>
          <a:endParaRPr lang="nl-NL"/>
        </a:p>
      </dgm:t>
    </dgm:pt>
    <dgm:pt modelId="{10E3BCE6-2A3A-4537-9D21-34A51DCFAA85}" type="sibTrans" cxnId="{1015D888-0B9A-484F-B9DF-1C6CC4948EDD}">
      <dgm:prSet/>
      <dgm:spPr/>
      <dgm:t>
        <a:bodyPr/>
        <a:lstStyle/>
        <a:p>
          <a:endParaRPr lang="nl-NL"/>
        </a:p>
      </dgm:t>
    </dgm:pt>
    <dgm:pt modelId="{F636CD25-8DE5-4FF1-96DF-95A5ADA4E207}">
      <dgm:prSet phldrT="[Tekst]"/>
      <dgm:spPr/>
      <dgm:t>
        <a:bodyPr/>
        <a:lstStyle/>
        <a:p>
          <a:r>
            <a:rPr lang="nl-NL" dirty="0"/>
            <a:t>Monitoren</a:t>
          </a:r>
        </a:p>
      </dgm:t>
    </dgm:pt>
    <dgm:pt modelId="{029A8671-92EE-41DA-B070-7EE16D4E417B}" type="parTrans" cxnId="{0CC98076-A659-4865-8002-59779BD99831}">
      <dgm:prSet/>
      <dgm:spPr/>
      <dgm:t>
        <a:bodyPr/>
        <a:lstStyle/>
        <a:p>
          <a:endParaRPr lang="nl-NL"/>
        </a:p>
      </dgm:t>
    </dgm:pt>
    <dgm:pt modelId="{F7A70EFE-CC0C-43C6-8FF1-1B790FC2A2B0}" type="sibTrans" cxnId="{0CC98076-A659-4865-8002-59779BD99831}">
      <dgm:prSet/>
      <dgm:spPr/>
      <dgm:t>
        <a:bodyPr/>
        <a:lstStyle/>
        <a:p>
          <a:endParaRPr lang="nl-NL"/>
        </a:p>
      </dgm:t>
    </dgm:pt>
    <dgm:pt modelId="{C09E5A2C-C013-4891-910E-EF36085C404C}">
      <dgm:prSet phldrT="[Tekst]"/>
      <dgm:spPr/>
      <dgm:t>
        <a:bodyPr/>
        <a:lstStyle/>
        <a:p>
          <a:r>
            <a:rPr lang="nl-NL" dirty="0"/>
            <a:t>Share</a:t>
          </a:r>
        </a:p>
      </dgm:t>
    </dgm:pt>
    <dgm:pt modelId="{70987C3C-2E4E-4A1E-B58A-091A02AECA44}" type="parTrans" cxnId="{9AA143F6-A5EA-4C73-B2A5-595EFA6D0E71}">
      <dgm:prSet/>
      <dgm:spPr/>
      <dgm:t>
        <a:bodyPr/>
        <a:lstStyle/>
        <a:p>
          <a:endParaRPr lang="nl-NL"/>
        </a:p>
      </dgm:t>
    </dgm:pt>
    <dgm:pt modelId="{7F7A437D-D6EE-4043-BF8C-47E282B484A3}" type="sibTrans" cxnId="{9AA143F6-A5EA-4C73-B2A5-595EFA6D0E71}">
      <dgm:prSet/>
      <dgm:spPr/>
      <dgm:t>
        <a:bodyPr/>
        <a:lstStyle/>
        <a:p>
          <a:endParaRPr lang="nl-NL"/>
        </a:p>
      </dgm:t>
    </dgm:pt>
    <dgm:pt modelId="{45690865-7CF0-4410-9D4E-E80359607091}" type="pres">
      <dgm:prSet presAssocID="{EDB91A20-F698-4870-9C0E-0B81E5B02318}" presName="cycle" presStyleCnt="0">
        <dgm:presLayoutVars>
          <dgm:dir/>
          <dgm:resizeHandles val="exact"/>
        </dgm:presLayoutVars>
      </dgm:prSet>
      <dgm:spPr/>
    </dgm:pt>
    <dgm:pt modelId="{462BEC22-4E0F-4624-92C4-A24F7753E8B9}" type="pres">
      <dgm:prSet presAssocID="{EFA51BF9-43BB-4056-9329-BCFBE6681B3D}" presName="node" presStyleLbl="node1" presStyleIdx="0" presStyleCnt="5">
        <dgm:presLayoutVars>
          <dgm:bulletEnabled val="1"/>
        </dgm:presLayoutVars>
      </dgm:prSet>
      <dgm:spPr/>
    </dgm:pt>
    <dgm:pt modelId="{E768A505-AB64-4D8D-A57C-CFBB6567C49C}" type="pres">
      <dgm:prSet presAssocID="{EFA51BF9-43BB-4056-9329-BCFBE6681B3D}" presName="spNode" presStyleCnt="0"/>
      <dgm:spPr/>
    </dgm:pt>
    <dgm:pt modelId="{47566907-055C-4F25-BDCF-2CC5EC12DD51}" type="pres">
      <dgm:prSet presAssocID="{7F4AC3DE-0F03-4799-A095-D046AD44D62A}" presName="sibTrans" presStyleLbl="sibTrans1D1" presStyleIdx="0" presStyleCnt="5"/>
      <dgm:spPr/>
    </dgm:pt>
    <dgm:pt modelId="{A6E38557-945F-4F7B-B650-61D156D63DEA}" type="pres">
      <dgm:prSet presAssocID="{46DCAB9F-C6FF-40BB-B195-AD9C38F627C8}" presName="node" presStyleLbl="node1" presStyleIdx="1" presStyleCnt="5">
        <dgm:presLayoutVars>
          <dgm:bulletEnabled val="1"/>
        </dgm:presLayoutVars>
      </dgm:prSet>
      <dgm:spPr/>
    </dgm:pt>
    <dgm:pt modelId="{A118F378-12F4-444E-A856-3A52D5427BC8}" type="pres">
      <dgm:prSet presAssocID="{46DCAB9F-C6FF-40BB-B195-AD9C38F627C8}" presName="spNode" presStyleCnt="0"/>
      <dgm:spPr/>
    </dgm:pt>
    <dgm:pt modelId="{B0C7A8B8-E74E-4BAB-8EFB-5998CB0C366F}" type="pres">
      <dgm:prSet presAssocID="{89193100-00DC-494F-A02C-54BFC1A86F04}" presName="sibTrans" presStyleLbl="sibTrans1D1" presStyleIdx="1" presStyleCnt="5"/>
      <dgm:spPr/>
    </dgm:pt>
    <dgm:pt modelId="{0AE8461E-8E85-4AC7-8CC4-5E33373ED370}" type="pres">
      <dgm:prSet presAssocID="{9BDB5B3C-E835-4A89-8ED8-57132FA24FFF}" presName="node" presStyleLbl="node1" presStyleIdx="2" presStyleCnt="5">
        <dgm:presLayoutVars>
          <dgm:bulletEnabled val="1"/>
        </dgm:presLayoutVars>
      </dgm:prSet>
      <dgm:spPr/>
    </dgm:pt>
    <dgm:pt modelId="{C8120554-B3CC-40D0-BC82-4B837305C26E}" type="pres">
      <dgm:prSet presAssocID="{9BDB5B3C-E835-4A89-8ED8-57132FA24FFF}" presName="spNode" presStyleCnt="0"/>
      <dgm:spPr/>
    </dgm:pt>
    <dgm:pt modelId="{3E050F2C-218A-44A1-A64B-35EE08F61AC0}" type="pres">
      <dgm:prSet presAssocID="{10E3BCE6-2A3A-4537-9D21-34A51DCFAA85}" presName="sibTrans" presStyleLbl="sibTrans1D1" presStyleIdx="2" presStyleCnt="5"/>
      <dgm:spPr/>
    </dgm:pt>
    <dgm:pt modelId="{CA28683B-E276-4747-BE20-CE7DF10A1C0A}" type="pres">
      <dgm:prSet presAssocID="{F636CD25-8DE5-4FF1-96DF-95A5ADA4E207}" presName="node" presStyleLbl="node1" presStyleIdx="3" presStyleCnt="5">
        <dgm:presLayoutVars>
          <dgm:bulletEnabled val="1"/>
        </dgm:presLayoutVars>
      </dgm:prSet>
      <dgm:spPr/>
    </dgm:pt>
    <dgm:pt modelId="{14A03332-F6AF-42FB-BF5D-6F06552DD7F7}" type="pres">
      <dgm:prSet presAssocID="{F636CD25-8DE5-4FF1-96DF-95A5ADA4E207}" presName="spNode" presStyleCnt="0"/>
      <dgm:spPr/>
    </dgm:pt>
    <dgm:pt modelId="{9175EAC9-4095-49A6-890C-A0FF2410B492}" type="pres">
      <dgm:prSet presAssocID="{F7A70EFE-CC0C-43C6-8FF1-1B790FC2A2B0}" presName="sibTrans" presStyleLbl="sibTrans1D1" presStyleIdx="3" presStyleCnt="5"/>
      <dgm:spPr/>
    </dgm:pt>
    <dgm:pt modelId="{AEE2D0A5-DAF7-45EB-B4D4-4FAA32FA2B7C}" type="pres">
      <dgm:prSet presAssocID="{C09E5A2C-C013-4891-910E-EF36085C404C}" presName="node" presStyleLbl="node1" presStyleIdx="4" presStyleCnt="5" custAng="1774145">
        <dgm:presLayoutVars>
          <dgm:bulletEnabled val="1"/>
        </dgm:presLayoutVars>
      </dgm:prSet>
      <dgm:spPr/>
    </dgm:pt>
    <dgm:pt modelId="{65798540-B73E-4E63-AE62-B0504784B782}" type="pres">
      <dgm:prSet presAssocID="{C09E5A2C-C013-4891-910E-EF36085C404C}" presName="spNode" presStyleCnt="0"/>
      <dgm:spPr/>
    </dgm:pt>
    <dgm:pt modelId="{0CCBD7D0-BEE8-4A71-BFBF-28DE087F0B41}" type="pres">
      <dgm:prSet presAssocID="{7F7A437D-D6EE-4043-BF8C-47E282B484A3}" presName="sibTrans" presStyleLbl="sibTrans1D1" presStyleIdx="4" presStyleCnt="5"/>
      <dgm:spPr/>
    </dgm:pt>
  </dgm:ptLst>
  <dgm:cxnLst>
    <dgm:cxn modelId="{AEB97A0E-E24E-416D-892C-38FD069A4F5C}" type="presOf" srcId="{9BDB5B3C-E835-4A89-8ED8-57132FA24FFF}" destId="{0AE8461E-8E85-4AC7-8CC4-5E33373ED370}" srcOrd="0" destOrd="0" presId="urn:microsoft.com/office/officeart/2005/8/layout/cycle6"/>
    <dgm:cxn modelId="{FEC8F510-1881-45FC-AF3F-3326497BAC8F}" type="presOf" srcId="{10E3BCE6-2A3A-4537-9D21-34A51DCFAA85}" destId="{3E050F2C-218A-44A1-A64B-35EE08F61AC0}" srcOrd="0" destOrd="0" presId="urn:microsoft.com/office/officeart/2005/8/layout/cycle6"/>
    <dgm:cxn modelId="{11230714-1505-45A6-AFBC-62CB073E0117}" type="presOf" srcId="{EFA51BF9-43BB-4056-9329-BCFBE6681B3D}" destId="{462BEC22-4E0F-4624-92C4-A24F7753E8B9}" srcOrd="0" destOrd="0" presId="urn:microsoft.com/office/officeart/2005/8/layout/cycle6"/>
    <dgm:cxn modelId="{D5CF6C1E-0B31-4B9B-9F26-E9A9AEBC0EEE}" type="presOf" srcId="{46DCAB9F-C6FF-40BB-B195-AD9C38F627C8}" destId="{A6E38557-945F-4F7B-B650-61D156D63DEA}" srcOrd="0" destOrd="0" presId="urn:microsoft.com/office/officeart/2005/8/layout/cycle6"/>
    <dgm:cxn modelId="{AFADC724-0410-4583-AF64-59F5AC7EBA76}" type="presOf" srcId="{EDB91A20-F698-4870-9C0E-0B81E5B02318}" destId="{45690865-7CF0-4410-9D4E-E80359607091}" srcOrd="0" destOrd="0" presId="urn:microsoft.com/office/officeart/2005/8/layout/cycle6"/>
    <dgm:cxn modelId="{53D44033-C67A-4493-8BA4-5D154727F02A}" type="presOf" srcId="{7F4AC3DE-0F03-4799-A095-D046AD44D62A}" destId="{47566907-055C-4F25-BDCF-2CC5EC12DD51}" srcOrd="0" destOrd="0" presId="urn:microsoft.com/office/officeart/2005/8/layout/cycle6"/>
    <dgm:cxn modelId="{D5A65738-0D88-4BFA-BEC0-F8956F6CA4E4}" type="presOf" srcId="{7F7A437D-D6EE-4043-BF8C-47E282B484A3}" destId="{0CCBD7D0-BEE8-4A71-BFBF-28DE087F0B41}" srcOrd="0" destOrd="0" presId="urn:microsoft.com/office/officeart/2005/8/layout/cycle6"/>
    <dgm:cxn modelId="{B2BCAC4A-F6E1-462E-B07D-FFCC189EF07D}" type="presOf" srcId="{C09E5A2C-C013-4891-910E-EF36085C404C}" destId="{AEE2D0A5-DAF7-45EB-B4D4-4FAA32FA2B7C}" srcOrd="0" destOrd="0" presId="urn:microsoft.com/office/officeart/2005/8/layout/cycle6"/>
    <dgm:cxn modelId="{0CC98076-A659-4865-8002-59779BD99831}" srcId="{EDB91A20-F698-4870-9C0E-0B81E5B02318}" destId="{F636CD25-8DE5-4FF1-96DF-95A5ADA4E207}" srcOrd="3" destOrd="0" parTransId="{029A8671-92EE-41DA-B070-7EE16D4E417B}" sibTransId="{F7A70EFE-CC0C-43C6-8FF1-1B790FC2A2B0}"/>
    <dgm:cxn modelId="{A736DF5A-F8E8-4B1B-8237-78AAFC02B4A0}" type="presOf" srcId="{89193100-00DC-494F-A02C-54BFC1A86F04}" destId="{B0C7A8B8-E74E-4BAB-8EFB-5998CB0C366F}" srcOrd="0" destOrd="0" presId="urn:microsoft.com/office/officeart/2005/8/layout/cycle6"/>
    <dgm:cxn modelId="{1015D888-0B9A-484F-B9DF-1C6CC4948EDD}" srcId="{EDB91A20-F698-4870-9C0E-0B81E5B02318}" destId="{9BDB5B3C-E835-4A89-8ED8-57132FA24FFF}" srcOrd="2" destOrd="0" parTransId="{A6C80F0D-6E3C-40D3-8705-2B66DCE22C73}" sibTransId="{10E3BCE6-2A3A-4537-9D21-34A51DCFAA85}"/>
    <dgm:cxn modelId="{55C997B4-F391-4465-ACC5-D1314C2459B3}" srcId="{EDB91A20-F698-4870-9C0E-0B81E5B02318}" destId="{46DCAB9F-C6FF-40BB-B195-AD9C38F627C8}" srcOrd="1" destOrd="0" parTransId="{7211E2BD-54F8-4CC5-99E7-83C3981BD5C0}" sibTransId="{89193100-00DC-494F-A02C-54BFC1A86F04}"/>
    <dgm:cxn modelId="{6E7898CD-5284-4D0F-A804-FC8CAC3EC45D}" type="presOf" srcId="{F7A70EFE-CC0C-43C6-8FF1-1B790FC2A2B0}" destId="{9175EAC9-4095-49A6-890C-A0FF2410B492}" srcOrd="0" destOrd="0" presId="urn:microsoft.com/office/officeart/2005/8/layout/cycle6"/>
    <dgm:cxn modelId="{57B045D5-D995-4244-A358-189AF7364632}" srcId="{EDB91A20-F698-4870-9C0E-0B81E5B02318}" destId="{EFA51BF9-43BB-4056-9329-BCFBE6681B3D}" srcOrd="0" destOrd="0" parTransId="{9BCEBB9E-C641-4C43-8C56-ABB2ACE34CAC}" sibTransId="{7F4AC3DE-0F03-4799-A095-D046AD44D62A}"/>
    <dgm:cxn modelId="{9AA143F6-A5EA-4C73-B2A5-595EFA6D0E71}" srcId="{EDB91A20-F698-4870-9C0E-0B81E5B02318}" destId="{C09E5A2C-C013-4891-910E-EF36085C404C}" srcOrd="4" destOrd="0" parTransId="{70987C3C-2E4E-4A1E-B58A-091A02AECA44}" sibTransId="{7F7A437D-D6EE-4043-BF8C-47E282B484A3}"/>
    <dgm:cxn modelId="{8442E2F7-DA74-4550-9BDB-A78D1E6570D0}" type="presOf" srcId="{F636CD25-8DE5-4FF1-96DF-95A5ADA4E207}" destId="{CA28683B-E276-4747-BE20-CE7DF10A1C0A}" srcOrd="0" destOrd="0" presId="urn:microsoft.com/office/officeart/2005/8/layout/cycle6"/>
    <dgm:cxn modelId="{E3CB6CAF-547D-4F61-82D6-08A33BCBA893}" type="presParOf" srcId="{45690865-7CF0-4410-9D4E-E80359607091}" destId="{462BEC22-4E0F-4624-92C4-A24F7753E8B9}" srcOrd="0" destOrd="0" presId="urn:microsoft.com/office/officeart/2005/8/layout/cycle6"/>
    <dgm:cxn modelId="{6CAB396A-38A3-4D89-98C0-4FA7F0849E07}" type="presParOf" srcId="{45690865-7CF0-4410-9D4E-E80359607091}" destId="{E768A505-AB64-4D8D-A57C-CFBB6567C49C}" srcOrd="1" destOrd="0" presId="urn:microsoft.com/office/officeart/2005/8/layout/cycle6"/>
    <dgm:cxn modelId="{3E36F68B-0C84-4422-97B5-2710BAEC8FD1}" type="presParOf" srcId="{45690865-7CF0-4410-9D4E-E80359607091}" destId="{47566907-055C-4F25-BDCF-2CC5EC12DD51}" srcOrd="2" destOrd="0" presId="urn:microsoft.com/office/officeart/2005/8/layout/cycle6"/>
    <dgm:cxn modelId="{A40CDB4F-38BA-4BB5-8ACE-18FB60F873C1}" type="presParOf" srcId="{45690865-7CF0-4410-9D4E-E80359607091}" destId="{A6E38557-945F-4F7B-B650-61D156D63DEA}" srcOrd="3" destOrd="0" presId="urn:microsoft.com/office/officeart/2005/8/layout/cycle6"/>
    <dgm:cxn modelId="{B5EE2E3A-614D-40BE-B810-69EA5006189E}" type="presParOf" srcId="{45690865-7CF0-4410-9D4E-E80359607091}" destId="{A118F378-12F4-444E-A856-3A52D5427BC8}" srcOrd="4" destOrd="0" presId="urn:microsoft.com/office/officeart/2005/8/layout/cycle6"/>
    <dgm:cxn modelId="{3A1D2072-C3CB-4B92-9761-5C6C6CF33249}" type="presParOf" srcId="{45690865-7CF0-4410-9D4E-E80359607091}" destId="{B0C7A8B8-E74E-4BAB-8EFB-5998CB0C366F}" srcOrd="5" destOrd="0" presId="urn:microsoft.com/office/officeart/2005/8/layout/cycle6"/>
    <dgm:cxn modelId="{830248D6-439E-4D5E-BE1D-2FFC579B3A95}" type="presParOf" srcId="{45690865-7CF0-4410-9D4E-E80359607091}" destId="{0AE8461E-8E85-4AC7-8CC4-5E33373ED370}" srcOrd="6" destOrd="0" presId="urn:microsoft.com/office/officeart/2005/8/layout/cycle6"/>
    <dgm:cxn modelId="{F7BCCC4C-3A4C-478F-954D-628B6EF9F577}" type="presParOf" srcId="{45690865-7CF0-4410-9D4E-E80359607091}" destId="{C8120554-B3CC-40D0-BC82-4B837305C26E}" srcOrd="7" destOrd="0" presId="urn:microsoft.com/office/officeart/2005/8/layout/cycle6"/>
    <dgm:cxn modelId="{DC685254-CD74-4DFD-8612-0F1F3582FA51}" type="presParOf" srcId="{45690865-7CF0-4410-9D4E-E80359607091}" destId="{3E050F2C-218A-44A1-A64B-35EE08F61AC0}" srcOrd="8" destOrd="0" presId="urn:microsoft.com/office/officeart/2005/8/layout/cycle6"/>
    <dgm:cxn modelId="{99C0EA23-8676-4B8E-B8B2-48756FCBF077}" type="presParOf" srcId="{45690865-7CF0-4410-9D4E-E80359607091}" destId="{CA28683B-E276-4747-BE20-CE7DF10A1C0A}" srcOrd="9" destOrd="0" presId="urn:microsoft.com/office/officeart/2005/8/layout/cycle6"/>
    <dgm:cxn modelId="{AE5904CD-757B-49B9-8D37-71826E24C646}" type="presParOf" srcId="{45690865-7CF0-4410-9D4E-E80359607091}" destId="{14A03332-F6AF-42FB-BF5D-6F06552DD7F7}" srcOrd="10" destOrd="0" presId="urn:microsoft.com/office/officeart/2005/8/layout/cycle6"/>
    <dgm:cxn modelId="{8F06149F-9198-4650-AE7B-24795FAB5F4C}" type="presParOf" srcId="{45690865-7CF0-4410-9D4E-E80359607091}" destId="{9175EAC9-4095-49A6-890C-A0FF2410B492}" srcOrd="11" destOrd="0" presId="urn:microsoft.com/office/officeart/2005/8/layout/cycle6"/>
    <dgm:cxn modelId="{DBE1EC29-D128-4516-A98B-40EB0209AA57}" type="presParOf" srcId="{45690865-7CF0-4410-9D4E-E80359607091}" destId="{AEE2D0A5-DAF7-45EB-B4D4-4FAA32FA2B7C}" srcOrd="12" destOrd="0" presId="urn:microsoft.com/office/officeart/2005/8/layout/cycle6"/>
    <dgm:cxn modelId="{0F1E3C99-E861-4E67-8EBF-C32535A6568D}" type="presParOf" srcId="{45690865-7CF0-4410-9D4E-E80359607091}" destId="{65798540-B73E-4E63-AE62-B0504784B782}" srcOrd="13" destOrd="0" presId="urn:microsoft.com/office/officeart/2005/8/layout/cycle6"/>
    <dgm:cxn modelId="{48C07AC1-8D44-47A3-8A3C-A4FE00D5D17E}" type="presParOf" srcId="{45690865-7CF0-4410-9D4E-E80359607091}" destId="{0CCBD7D0-BEE8-4A71-BFBF-28DE087F0B41}"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2BEC22-4E0F-4624-92C4-A24F7753E8B9}">
      <dsp:nvSpPr>
        <dsp:cNvPr id="0" name=""/>
        <dsp:cNvSpPr/>
      </dsp:nvSpPr>
      <dsp:spPr>
        <a:xfrm>
          <a:off x="3174007" y="3160"/>
          <a:ext cx="1779984" cy="115698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nl-NL" sz="2400" kern="1200" dirty="0"/>
            <a:t>In kaart brengen</a:t>
          </a:r>
        </a:p>
      </dsp:txBody>
      <dsp:txXfrm>
        <a:off x="3230487" y="59640"/>
        <a:ext cx="1667024" cy="1044029"/>
      </dsp:txXfrm>
    </dsp:sp>
    <dsp:sp modelId="{47566907-055C-4F25-BDCF-2CC5EC12DD51}">
      <dsp:nvSpPr>
        <dsp:cNvPr id="0" name=""/>
        <dsp:cNvSpPr/>
      </dsp:nvSpPr>
      <dsp:spPr>
        <a:xfrm>
          <a:off x="1753873" y="581655"/>
          <a:ext cx="4620252" cy="4620252"/>
        </a:xfrm>
        <a:custGeom>
          <a:avLst/>
          <a:gdLst/>
          <a:ahLst/>
          <a:cxnLst/>
          <a:rect l="0" t="0" r="0" b="0"/>
          <a:pathLst>
            <a:path>
              <a:moveTo>
                <a:pt x="3212328" y="183458"/>
              </a:moveTo>
              <a:arcTo wR="2310126" hR="2310126" stAng="17579295" swAng="1959991"/>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6E38557-945F-4F7B-B650-61D156D63DEA}">
      <dsp:nvSpPr>
        <dsp:cNvPr id="0" name=""/>
        <dsp:cNvSpPr/>
      </dsp:nvSpPr>
      <dsp:spPr>
        <a:xfrm>
          <a:off x="5371068" y="1599418"/>
          <a:ext cx="1779984" cy="115698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nl-NL" sz="2400" kern="1200" dirty="0"/>
            <a:t>Doel en Plan</a:t>
          </a:r>
        </a:p>
      </dsp:txBody>
      <dsp:txXfrm>
        <a:off x="5427548" y="1655898"/>
        <a:ext cx="1667024" cy="1044029"/>
      </dsp:txXfrm>
    </dsp:sp>
    <dsp:sp modelId="{B0C7A8B8-E74E-4BAB-8EFB-5998CB0C366F}">
      <dsp:nvSpPr>
        <dsp:cNvPr id="0" name=""/>
        <dsp:cNvSpPr/>
      </dsp:nvSpPr>
      <dsp:spPr>
        <a:xfrm>
          <a:off x="1753873" y="581655"/>
          <a:ext cx="4620252" cy="4620252"/>
        </a:xfrm>
        <a:custGeom>
          <a:avLst/>
          <a:gdLst/>
          <a:ahLst/>
          <a:cxnLst/>
          <a:rect l="0" t="0" r="0" b="0"/>
          <a:pathLst>
            <a:path>
              <a:moveTo>
                <a:pt x="4617101" y="2189512"/>
              </a:moveTo>
              <a:arcTo wR="2310126" hR="2310126" stAng="21420430" swAng="2195114"/>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AE8461E-8E85-4AC7-8CC4-5E33373ED370}">
      <dsp:nvSpPr>
        <dsp:cNvPr id="0" name=""/>
        <dsp:cNvSpPr/>
      </dsp:nvSpPr>
      <dsp:spPr>
        <a:xfrm>
          <a:off x="4531865" y="4182218"/>
          <a:ext cx="1779984" cy="115698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nl-NL" sz="2400" kern="1200" dirty="0"/>
            <a:t>Interventies</a:t>
          </a:r>
        </a:p>
      </dsp:txBody>
      <dsp:txXfrm>
        <a:off x="4588345" y="4238698"/>
        <a:ext cx="1667024" cy="1044029"/>
      </dsp:txXfrm>
    </dsp:sp>
    <dsp:sp modelId="{3E050F2C-218A-44A1-A64B-35EE08F61AC0}">
      <dsp:nvSpPr>
        <dsp:cNvPr id="0" name=""/>
        <dsp:cNvSpPr/>
      </dsp:nvSpPr>
      <dsp:spPr>
        <a:xfrm>
          <a:off x="1753873" y="581655"/>
          <a:ext cx="4620252" cy="4620252"/>
        </a:xfrm>
        <a:custGeom>
          <a:avLst/>
          <a:gdLst/>
          <a:ahLst/>
          <a:cxnLst/>
          <a:rect l="0" t="0" r="0" b="0"/>
          <a:pathLst>
            <a:path>
              <a:moveTo>
                <a:pt x="2768824" y="4574254"/>
              </a:moveTo>
              <a:arcTo wR="2310126" hR="2310126" stAng="4712834" swAng="1374332"/>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A28683B-E276-4747-BE20-CE7DF10A1C0A}">
      <dsp:nvSpPr>
        <dsp:cNvPr id="0" name=""/>
        <dsp:cNvSpPr/>
      </dsp:nvSpPr>
      <dsp:spPr>
        <a:xfrm>
          <a:off x="1816149" y="4182218"/>
          <a:ext cx="1779984" cy="115698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nl-NL" sz="2400" kern="1200" dirty="0"/>
            <a:t>Monitoren</a:t>
          </a:r>
        </a:p>
      </dsp:txBody>
      <dsp:txXfrm>
        <a:off x="1872629" y="4238698"/>
        <a:ext cx="1667024" cy="1044029"/>
      </dsp:txXfrm>
    </dsp:sp>
    <dsp:sp modelId="{9175EAC9-4095-49A6-890C-A0FF2410B492}">
      <dsp:nvSpPr>
        <dsp:cNvPr id="0" name=""/>
        <dsp:cNvSpPr/>
      </dsp:nvSpPr>
      <dsp:spPr>
        <a:xfrm>
          <a:off x="1753873" y="581655"/>
          <a:ext cx="4620252" cy="4620252"/>
        </a:xfrm>
        <a:custGeom>
          <a:avLst/>
          <a:gdLst/>
          <a:ahLst/>
          <a:cxnLst/>
          <a:rect l="0" t="0" r="0" b="0"/>
          <a:pathLst>
            <a:path>
              <a:moveTo>
                <a:pt x="385803" y="3588275"/>
              </a:moveTo>
              <a:arcTo wR="2310126" hR="2310126" stAng="8784456" swAng="2195114"/>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EE2D0A5-DAF7-45EB-B4D4-4FAA32FA2B7C}">
      <dsp:nvSpPr>
        <dsp:cNvPr id="0" name=""/>
        <dsp:cNvSpPr/>
      </dsp:nvSpPr>
      <dsp:spPr>
        <a:xfrm rot="1774145">
          <a:off x="976947" y="1599418"/>
          <a:ext cx="1779984" cy="115698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nl-NL" sz="2400" kern="1200" dirty="0"/>
            <a:t>Share</a:t>
          </a:r>
        </a:p>
      </dsp:txBody>
      <dsp:txXfrm>
        <a:off x="1033427" y="1655898"/>
        <a:ext cx="1667024" cy="1044029"/>
      </dsp:txXfrm>
    </dsp:sp>
    <dsp:sp modelId="{0CCBD7D0-BEE8-4A71-BFBF-28DE087F0B41}">
      <dsp:nvSpPr>
        <dsp:cNvPr id="0" name=""/>
        <dsp:cNvSpPr/>
      </dsp:nvSpPr>
      <dsp:spPr>
        <a:xfrm>
          <a:off x="1753873" y="581655"/>
          <a:ext cx="4620252" cy="4620252"/>
        </a:xfrm>
        <a:custGeom>
          <a:avLst/>
          <a:gdLst/>
          <a:ahLst/>
          <a:cxnLst/>
          <a:rect l="0" t="0" r="0" b="0"/>
          <a:pathLst>
            <a:path>
              <a:moveTo>
                <a:pt x="402763" y="1006803"/>
              </a:moveTo>
              <a:arcTo wR="2310126" hR="2310126" stAng="12860714" swAng="1959991"/>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A43074-CE48-4D51-8830-FD5D717B847A}" type="datetimeFigureOut">
              <a:rPr lang="nl-NL" smtClean="0"/>
              <a:t>4-10-2019</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4F1FEB-2991-4D77-A153-DD32689DE2E5}" type="slidenum">
              <a:rPr lang="nl-NL" smtClean="0"/>
              <a:t>‹nr.›</a:t>
            </a:fld>
            <a:endParaRPr lang="nl-NL"/>
          </a:p>
        </p:txBody>
      </p:sp>
    </p:spTree>
    <p:extLst>
      <p:ext uri="{BB962C8B-B14F-4D97-AF65-F5344CB8AC3E}">
        <p14:creationId xmlns:p14="http://schemas.microsoft.com/office/powerpoint/2010/main" val="3246124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09.30-10.45 In kaart brengen….</a:t>
            </a:r>
          </a:p>
        </p:txBody>
      </p:sp>
      <p:sp>
        <p:nvSpPr>
          <p:cNvPr id="4" name="Tijdelijke aanduiding voor dianummer 3"/>
          <p:cNvSpPr>
            <a:spLocks noGrp="1"/>
          </p:cNvSpPr>
          <p:nvPr>
            <p:ph type="sldNum" sz="quarter" idx="5"/>
          </p:nvPr>
        </p:nvSpPr>
        <p:spPr/>
        <p:txBody>
          <a:bodyPr/>
          <a:lstStyle/>
          <a:p>
            <a:fld id="{857278BD-0394-448D-B867-7E266DF9399D}" type="slidenum">
              <a:rPr lang="nl-NL" smtClean="0"/>
              <a:t>3</a:t>
            </a:fld>
            <a:endParaRPr lang="nl-NL"/>
          </a:p>
        </p:txBody>
      </p:sp>
    </p:spTree>
    <p:extLst>
      <p:ext uri="{BB962C8B-B14F-4D97-AF65-F5344CB8AC3E}">
        <p14:creationId xmlns:p14="http://schemas.microsoft.com/office/powerpoint/2010/main" val="352546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een drietal … 09.30-10.30 – werken aan drie beelden, plenaire uitwisseling tot aan saturatie – Last-Schaal 1-10, Theorie - Structureren en Inzoomen? Vandaag VETSI</a:t>
            </a:r>
          </a:p>
        </p:txBody>
      </p:sp>
      <p:sp>
        <p:nvSpPr>
          <p:cNvPr id="4" name="Tijdelijke aanduiding voor dianummer 3"/>
          <p:cNvSpPr>
            <a:spLocks noGrp="1"/>
          </p:cNvSpPr>
          <p:nvPr>
            <p:ph type="sldNum" sz="quarter" idx="5"/>
          </p:nvPr>
        </p:nvSpPr>
        <p:spPr/>
        <p:txBody>
          <a:bodyPr/>
          <a:lstStyle/>
          <a:p>
            <a:fld id="{857278BD-0394-448D-B867-7E266DF9399D}" type="slidenum">
              <a:rPr lang="nl-NL" smtClean="0"/>
              <a:t>4</a:t>
            </a:fld>
            <a:endParaRPr lang="nl-NL"/>
          </a:p>
        </p:txBody>
      </p:sp>
    </p:spTree>
    <p:extLst>
      <p:ext uri="{BB962C8B-B14F-4D97-AF65-F5344CB8AC3E}">
        <p14:creationId xmlns:p14="http://schemas.microsoft.com/office/powerpoint/2010/main" val="1738860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Theorie: Welke inhouden liggen goed en welke niet. Hoe is het niveau? Let op willen en kunnen.</a:t>
            </a:r>
          </a:p>
          <a:p>
            <a:r>
              <a:rPr lang="nl-NL" dirty="0"/>
              <a:t>Hoe verhouden de studenten zich tot de regels afspraken. Laten studenten zich corrigeren</a:t>
            </a:r>
          </a:p>
        </p:txBody>
      </p:sp>
      <p:sp>
        <p:nvSpPr>
          <p:cNvPr id="4" name="Tijdelijke aanduiding voor dianummer 3"/>
          <p:cNvSpPr>
            <a:spLocks noGrp="1"/>
          </p:cNvSpPr>
          <p:nvPr>
            <p:ph type="sldNum" sz="quarter" idx="5"/>
          </p:nvPr>
        </p:nvSpPr>
        <p:spPr/>
        <p:txBody>
          <a:bodyPr/>
          <a:lstStyle/>
          <a:p>
            <a:fld id="{857278BD-0394-448D-B867-7E266DF9399D}" type="slidenum">
              <a:rPr lang="nl-NL" smtClean="0"/>
              <a:t>5</a:t>
            </a:fld>
            <a:endParaRPr lang="nl-NL"/>
          </a:p>
        </p:txBody>
      </p:sp>
    </p:spTree>
    <p:extLst>
      <p:ext uri="{BB962C8B-B14F-4D97-AF65-F5344CB8AC3E}">
        <p14:creationId xmlns:p14="http://schemas.microsoft.com/office/powerpoint/2010/main" val="4082974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Theorie: Welke inhouden liggen goed en welke niet. Hoe is het niveau? Let op willen en kunnen.</a:t>
            </a:r>
          </a:p>
          <a:p>
            <a:r>
              <a:rPr lang="nl-NL" dirty="0"/>
              <a:t>Hoe verhouden de studenten zich tot de regels afspraken. Laten studenten zich corrigeren</a:t>
            </a:r>
          </a:p>
        </p:txBody>
      </p:sp>
      <p:sp>
        <p:nvSpPr>
          <p:cNvPr id="4" name="Tijdelijke aanduiding voor dianummer 3"/>
          <p:cNvSpPr>
            <a:spLocks noGrp="1"/>
          </p:cNvSpPr>
          <p:nvPr>
            <p:ph type="sldNum" sz="quarter" idx="5"/>
          </p:nvPr>
        </p:nvSpPr>
        <p:spPr/>
        <p:txBody>
          <a:bodyPr/>
          <a:lstStyle/>
          <a:p>
            <a:fld id="{857278BD-0394-448D-B867-7E266DF9399D}" type="slidenum">
              <a:rPr lang="nl-NL" smtClean="0"/>
              <a:t>6</a:t>
            </a:fld>
            <a:endParaRPr lang="nl-NL"/>
          </a:p>
        </p:txBody>
      </p:sp>
    </p:spTree>
    <p:extLst>
      <p:ext uri="{BB962C8B-B14F-4D97-AF65-F5344CB8AC3E}">
        <p14:creationId xmlns:p14="http://schemas.microsoft.com/office/powerpoint/2010/main" val="235770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Theorie: Welke inhouden liggen goed en welke niet. Hoe is het niveau? Let op willen en kunnen.</a:t>
            </a:r>
          </a:p>
          <a:p>
            <a:r>
              <a:rPr lang="nl-NL" dirty="0"/>
              <a:t>Hoe verhouden de studenten zich tot de regels afspraken. Laten studenten zich corrigeren</a:t>
            </a:r>
          </a:p>
        </p:txBody>
      </p:sp>
      <p:sp>
        <p:nvSpPr>
          <p:cNvPr id="4" name="Tijdelijke aanduiding voor dianummer 3"/>
          <p:cNvSpPr>
            <a:spLocks noGrp="1"/>
          </p:cNvSpPr>
          <p:nvPr>
            <p:ph type="sldNum" sz="quarter" idx="5"/>
          </p:nvPr>
        </p:nvSpPr>
        <p:spPr/>
        <p:txBody>
          <a:bodyPr/>
          <a:lstStyle/>
          <a:p>
            <a:fld id="{857278BD-0394-448D-B867-7E266DF9399D}" type="slidenum">
              <a:rPr lang="nl-NL" smtClean="0"/>
              <a:t>7</a:t>
            </a:fld>
            <a:endParaRPr lang="nl-NL"/>
          </a:p>
        </p:txBody>
      </p:sp>
    </p:spTree>
    <p:extLst>
      <p:ext uri="{BB962C8B-B14F-4D97-AF65-F5344CB8AC3E}">
        <p14:creationId xmlns:p14="http://schemas.microsoft.com/office/powerpoint/2010/main" val="1816766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Theorie: Welke inhouden liggen goed en welke niet. Hoe is het niveau? Let op willen en kunnen.</a:t>
            </a:r>
          </a:p>
          <a:p>
            <a:r>
              <a:rPr lang="nl-NL" dirty="0"/>
              <a:t>Hoe verhouden de studenten zich tot de regels afspraken. Laten studenten zich corrigeren</a:t>
            </a:r>
          </a:p>
        </p:txBody>
      </p:sp>
      <p:sp>
        <p:nvSpPr>
          <p:cNvPr id="4" name="Tijdelijke aanduiding voor dianummer 3"/>
          <p:cNvSpPr>
            <a:spLocks noGrp="1"/>
          </p:cNvSpPr>
          <p:nvPr>
            <p:ph type="sldNum" sz="quarter" idx="5"/>
          </p:nvPr>
        </p:nvSpPr>
        <p:spPr/>
        <p:txBody>
          <a:bodyPr/>
          <a:lstStyle/>
          <a:p>
            <a:fld id="{857278BD-0394-448D-B867-7E266DF9399D}" type="slidenum">
              <a:rPr lang="nl-NL" smtClean="0"/>
              <a:t>8</a:t>
            </a:fld>
            <a:endParaRPr lang="nl-NL"/>
          </a:p>
        </p:txBody>
      </p:sp>
    </p:spTree>
    <p:extLst>
      <p:ext uri="{BB962C8B-B14F-4D97-AF65-F5344CB8AC3E}">
        <p14:creationId xmlns:p14="http://schemas.microsoft.com/office/powerpoint/2010/main" val="1816133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Theorie: Welke inhouden liggen goed en welke niet. Hoe is het niveau? Let op willen en kunnen.</a:t>
            </a:r>
          </a:p>
          <a:p>
            <a:r>
              <a:rPr lang="nl-NL" dirty="0"/>
              <a:t>Hoe verhouden de studenten zich tot de regels afspraken. Laten studenten zich corrigeren</a:t>
            </a:r>
          </a:p>
        </p:txBody>
      </p:sp>
      <p:sp>
        <p:nvSpPr>
          <p:cNvPr id="4" name="Tijdelijke aanduiding voor dianummer 3"/>
          <p:cNvSpPr>
            <a:spLocks noGrp="1"/>
          </p:cNvSpPr>
          <p:nvPr>
            <p:ph type="sldNum" sz="quarter" idx="5"/>
          </p:nvPr>
        </p:nvSpPr>
        <p:spPr/>
        <p:txBody>
          <a:bodyPr/>
          <a:lstStyle/>
          <a:p>
            <a:fld id="{857278BD-0394-448D-B867-7E266DF9399D}" type="slidenum">
              <a:rPr lang="nl-NL" smtClean="0"/>
              <a:t>9</a:t>
            </a:fld>
            <a:endParaRPr lang="nl-NL"/>
          </a:p>
        </p:txBody>
      </p:sp>
    </p:spTree>
    <p:extLst>
      <p:ext uri="{BB962C8B-B14F-4D97-AF65-F5344CB8AC3E}">
        <p14:creationId xmlns:p14="http://schemas.microsoft.com/office/powerpoint/2010/main" val="3243859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6C38B3-1666-429A-A9F4-7ACC77E2D13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8E1F73D-6BA5-406C-BCBD-7F69A5C84A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53BC69A3-5C5E-4969-9E89-6314FC150E97}"/>
              </a:ext>
            </a:extLst>
          </p:cNvPr>
          <p:cNvSpPr>
            <a:spLocks noGrp="1"/>
          </p:cNvSpPr>
          <p:nvPr>
            <p:ph type="dt" sz="half" idx="10"/>
          </p:nvPr>
        </p:nvSpPr>
        <p:spPr/>
        <p:txBody>
          <a:bodyPr/>
          <a:lstStyle/>
          <a:p>
            <a:fld id="{39B2749C-F973-45C9-814A-B7D453B7DCB8}" type="datetimeFigureOut">
              <a:rPr lang="nl-NL" smtClean="0"/>
              <a:t>4-10-2019</a:t>
            </a:fld>
            <a:endParaRPr lang="nl-NL"/>
          </a:p>
        </p:txBody>
      </p:sp>
      <p:sp>
        <p:nvSpPr>
          <p:cNvPr id="5" name="Tijdelijke aanduiding voor voettekst 4">
            <a:extLst>
              <a:ext uri="{FF2B5EF4-FFF2-40B4-BE49-F238E27FC236}">
                <a16:creationId xmlns:a16="http://schemas.microsoft.com/office/drawing/2014/main" id="{6E8C19A1-7132-4CD6-8B9A-3C2C3DF3FF6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EDE27C4-13E5-4F7C-AD60-E83B5BC4BFDF}"/>
              </a:ext>
            </a:extLst>
          </p:cNvPr>
          <p:cNvSpPr>
            <a:spLocks noGrp="1"/>
          </p:cNvSpPr>
          <p:nvPr>
            <p:ph type="sldNum" sz="quarter" idx="12"/>
          </p:nvPr>
        </p:nvSpPr>
        <p:spPr/>
        <p:txBody>
          <a:bodyPr/>
          <a:lstStyle/>
          <a:p>
            <a:fld id="{32611B16-E6EF-4DDE-A4E5-5B3FED1B9949}" type="slidenum">
              <a:rPr lang="nl-NL" smtClean="0"/>
              <a:t>‹nr.›</a:t>
            </a:fld>
            <a:endParaRPr lang="nl-NL"/>
          </a:p>
        </p:txBody>
      </p:sp>
    </p:spTree>
    <p:extLst>
      <p:ext uri="{BB962C8B-B14F-4D97-AF65-F5344CB8AC3E}">
        <p14:creationId xmlns:p14="http://schemas.microsoft.com/office/powerpoint/2010/main" val="2003791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10F026-C86F-4799-A328-DA71672408F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A2C2997-EDE7-4C60-BCEE-84F3AE40028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F46BC52-DDF7-4E54-952C-E235AD982A5F}"/>
              </a:ext>
            </a:extLst>
          </p:cNvPr>
          <p:cNvSpPr>
            <a:spLocks noGrp="1"/>
          </p:cNvSpPr>
          <p:nvPr>
            <p:ph type="dt" sz="half" idx="10"/>
          </p:nvPr>
        </p:nvSpPr>
        <p:spPr/>
        <p:txBody>
          <a:bodyPr/>
          <a:lstStyle/>
          <a:p>
            <a:fld id="{39B2749C-F973-45C9-814A-B7D453B7DCB8}" type="datetimeFigureOut">
              <a:rPr lang="nl-NL" smtClean="0"/>
              <a:t>4-10-2019</a:t>
            </a:fld>
            <a:endParaRPr lang="nl-NL"/>
          </a:p>
        </p:txBody>
      </p:sp>
      <p:sp>
        <p:nvSpPr>
          <p:cNvPr id="5" name="Tijdelijke aanduiding voor voettekst 4">
            <a:extLst>
              <a:ext uri="{FF2B5EF4-FFF2-40B4-BE49-F238E27FC236}">
                <a16:creationId xmlns:a16="http://schemas.microsoft.com/office/drawing/2014/main" id="{40D9059F-5660-49D3-AF63-8A8ADA39E48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03C4AB2-2EF3-4E0F-83F1-BA81A48D2BEC}"/>
              </a:ext>
            </a:extLst>
          </p:cNvPr>
          <p:cNvSpPr>
            <a:spLocks noGrp="1"/>
          </p:cNvSpPr>
          <p:nvPr>
            <p:ph type="sldNum" sz="quarter" idx="12"/>
          </p:nvPr>
        </p:nvSpPr>
        <p:spPr/>
        <p:txBody>
          <a:bodyPr/>
          <a:lstStyle/>
          <a:p>
            <a:fld id="{32611B16-E6EF-4DDE-A4E5-5B3FED1B9949}" type="slidenum">
              <a:rPr lang="nl-NL" smtClean="0"/>
              <a:t>‹nr.›</a:t>
            </a:fld>
            <a:endParaRPr lang="nl-NL"/>
          </a:p>
        </p:txBody>
      </p:sp>
    </p:spTree>
    <p:extLst>
      <p:ext uri="{BB962C8B-B14F-4D97-AF65-F5344CB8AC3E}">
        <p14:creationId xmlns:p14="http://schemas.microsoft.com/office/powerpoint/2010/main" val="300070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6F717B-3685-45E2-BD65-FFC89DDCD18C}"/>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DE5C63DD-F451-4911-9487-D6F4466CA9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42E7FC3A-972F-44E4-AEBE-CC3D3C1939E1}"/>
              </a:ext>
            </a:extLst>
          </p:cNvPr>
          <p:cNvSpPr>
            <a:spLocks noGrp="1"/>
          </p:cNvSpPr>
          <p:nvPr>
            <p:ph type="dt" sz="half" idx="10"/>
          </p:nvPr>
        </p:nvSpPr>
        <p:spPr/>
        <p:txBody>
          <a:bodyPr/>
          <a:lstStyle/>
          <a:p>
            <a:fld id="{39B2749C-F973-45C9-814A-B7D453B7DCB8}" type="datetimeFigureOut">
              <a:rPr lang="nl-NL" smtClean="0"/>
              <a:t>4-10-2019</a:t>
            </a:fld>
            <a:endParaRPr lang="nl-NL"/>
          </a:p>
        </p:txBody>
      </p:sp>
      <p:sp>
        <p:nvSpPr>
          <p:cNvPr id="5" name="Tijdelijke aanduiding voor voettekst 4">
            <a:extLst>
              <a:ext uri="{FF2B5EF4-FFF2-40B4-BE49-F238E27FC236}">
                <a16:creationId xmlns:a16="http://schemas.microsoft.com/office/drawing/2014/main" id="{9B8AD230-7F63-4F13-9CD5-8CA42C2E47A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0901E74-7619-4D10-8C6C-A948E8120AFE}"/>
              </a:ext>
            </a:extLst>
          </p:cNvPr>
          <p:cNvSpPr>
            <a:spLocks noGrp="1"/>
          </p:cNvSpPr>
          <p:nvPr>
            <p:ph type="sldNum" sz="quarter" idx="12"/>
          </p:nvPr>
        </p:nvSpPr>
        <p:spPr/>
        <p:txBody>
          <a:bodyPr/>
          <a:lstStyle/>
          <a:p>
            <a:fld id="{32611B16-E6EF-4DDE-A4E5-5B3FED1B9949}" type="slidenum">
              <a:rPr lang="nl-NL" smtClean="0"/>
              <a:t>‹nr.›</a:t>
            </a:fld>
            <a:endParaRPr lang="nl-NL"/>
          </a:p>
        </p:txBody>
      </p:sp>
    </p:spTree>
    <p:extLst>
      <p:ext uri="{BB962C8B-B14F-4D97-AF65-F5344CB8AC3E}">
        <p14:creationId xmlns:p14="http://schemas.microsoft.com/office/powerpoint/2010/main" val="2458834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02FD70-B519-4FD6-B2F4-2C03EDBA926A}"/>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13FF713-61E9-4756-B5B9-B58C344593D3}"/>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3291EF2F-BAAF-4D63-84BD-B57E4E137002}"/>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53CA73D-AF70-4E8B-B890-5917FC0ED264}"/>
              </a:ext>
            </a:extLst>
          </p:cNvPr>
          <p:cNvSpPr>
            <a:spLocks noGrp="1"/>
          </p:cNvSpPr>
          <p:nvPr>
            <p:ph type="dt" sz="half" idx="10"/>
          </p:nvPr>
        </p:nvSpPr>
        <p:spPr/>
        <p:txBody>
          <a:bodyPr/>
          <a:lstStyle/>
          <a:p>
            <a:fld id="{39B2749C-F973-45C9-814A-B7D453B7DCB8}" type="datetimeFigureOut">
              <a:rPr lang="nl-NL" smtClean="0"/>
              <a:t>4-10-2019</a:t>
            </a:fld>
            <a:endParaRPr lang="nl-NL"/>
          </a:p>
        </p:txBody>
      </p:sp>
      <p:sp>
        <p:nvSpPr>
          <p:cNvPr id="6" name="Tijdelijke aanduiding voor voettekst 5">
            <a:extLst>
              <a:ext uri="{FF2B5EF4-FFF2-40B4-BE49-F238E27FC236}">
                <a16:creationId xmlns:a16="http://schemas.microsoft.com/office/drawing/2014/main" id="{9CACABFE-A912-4860-BAB2-623DA0894D9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6DB5651-288C-4A8C-B119-D52264B89365}"/>
              </a:ext>
            </a:extLst>
          </p:cNvPr>
          <p:cNvSpPr>
            <a:spLocks noGrp="1"/>
          </p:cNvSpPr>
          <p:nvPr>
            <p:ph type="sldNum" sz="quarter" idx="12"/>
          </p:nvPr>
        </p:nvSpPr>
        <p:spPr/>
        <p:txBody>
          <a:bodyPr/>
          <a:lstStyle/>
          <a:p>
            <a:fld id="{32611B16-E6EF-4DDE-A4E5-5B3FED1B9949}" type="slidenum">
              <a:rPr lang="nl-NL" smtClean="0"/>
              <a:t>‹nr.›</a:t>
            </a:fld>
            <a:endParaRPr lang="nl-NL"/>
          </a:p>
        </p:txBody>
      </p:sp>
    </p:spTree>
    <p:extLst>
      <p:ext uri="{BB962C8B-B14F-4D97-AF65-F5344CB8AC3E}">
        <p14:creationId xmlns:p14="http://schemas.microsoft.com/office/powerpoint/2010/main" val="3164884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53F651-1FC0-4450-81A7-E308D93D8A35}"/>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7F507EC0-3858-42DC-86D1-573385C951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1F847B5-D0A2-43AD-90BA-66CA4500E836}"/>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14999785-8676-4495-8AB2-6902EF8F53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E153EE3-6CFF-4445-BF1D-533E2E80D6CA}"/>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F2FD0500-3A4A-49D0-B4CB-D4ADDC8D6C2F}"/>
              </a:ext>
            </a:extLst>
          </p:cNvPr>
          <p:cNvSpPr>
            <a:spLocks noGrp="1"/>
          </p:cNvSpPr>
          <p:nvPr>
            <p:ph type="dt" sz="half" idx="10"/>
          </p:nvPr>
        </p:nvSpPr>
        <p:spPr/>
        <p:txBody>
          <a:bodyPr/>
          <a:lstStyle/>
          <a:p>
            <a:fld id="{39B2749C-F973-45C9-814A-B7D453B7DCB8}" type="datetimeFigureOut">
              <a:rPr lang="nl-NL" smtClean="0"/>
              <a:t>4-10-2019</a:t>
            </a:fld>
            <a:endParaRPr lang="nl-NL"/>
          </a:p>
        </p:txBody>
      </p:sp>
      <p:sp>
        <p:nvSpPr>
          <p:cNvPr id="8" name="Tijdelijke aanduiding voor voettekst 7">
            <a:extLst>
              <a:ext uri="{FF2B5EF4-FFF2-40B4-BE49-F238E27FC236}">
                <a16:creationId xmlns:a16="http://schemas.microsoft.com/office/drawing/2014/main" id="{3C839E66-54E7-4935-8A85-FC9F30B8303B}"/>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124BC09D-7F87-46DC-A732-9DF61D719C50}"/>
              </a:ext>
            </a:extLst>
          </p:cNvPr>
          <p:cNvSpPr>
            <a:spLocks noGrp="1"/>
          </p:cNvSpPr>
          <p:nvPr>
            <p:ph type="sldNum" sz="quarter" idx="12"/>
          </p:nvPr>
        </p:nvSpPr>
        <p:spPr/>
        <p:txBody>
          <a:bodyPr/>
          <a:lstStyle/>
          <a:p>
            <a:fld id="{32611B16-E6EF-4DDE-A4E5-5B3FED1B9949}" type="slidenum">
              <a:rPr lang="nl-NL" smtClean="0"/>
              <a:t>‹nr.›</a:t>
            </a:fld>
            <a:endParaRPr lang="nl-NL"/>
          </a:p>
        </p:txBody>
      </p:sp>
    </p:spTree>
    <p:extLst>
      <p:ext uri="{BB962C8B-B14F-4D97-AF65-F5344CB8AC3E}">
        <p14:creationId xmlns:p14="http://schemas.microsoft.com/office/powerpoint/2010/main" val="2807173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FB683D-7EFA-4284-9E11-B99D3A6208CF}"/>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65BEBB3B-AE5C-4806-B6D2-025534764803}"/>
              </a:ext>
            </a:extLst>
          </p:cNvPr>
          <p:cNvSpPr>
            <a:spLocks noGrp="1"/>
          </p:cNvSpPr>
          <p:nvPr>
            <p:ph type="dt" sz="half" idx="10"/>
          </p:nvPr>
        </p:nvSpPr>
        <p:spPr/>
        <p:txBody>
          <a:bodyPr/>
          <a:lstStyle/>
          <a:p>
            <a:fld id="{39B2749C-F973-45C9-814A-B7D453B7DCB8}" type="datetimeFigureOut">
              <a:rPr lang="nl-NL" smtClean="0"/>
              <a:t>4-10-2019</a:t>
            </a:fld>
            <a:endParaRPr lang="nl-NL"/>
          </a:p>
        </p:txBody>
      </p:sp>
      <p:sp>
        <p:nvSpPr>
          <p:cNvPr id="4" name="Tijdelijke aanduiding voor voettekst 3">
            <a:extLst>
              <a:ext uri="{FF2B5EF4-FFF2-40B4-BE49-F238E27FC236}">
                <a16:creationId xmlns:a16="http://schemas.microsoft.com/office/drawing/2014/main" id="{5F3EEAE8-BDF4-4CB3-80C2-97D186C28EF2}"/>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CA4AEE30-0464-41CD-BBFB-519B459FDA7A}"/>
              </a:ext>
            </a:extLst>
          </p:cNvPr>
          <p:cNvSpPr>
            <a:spLocks noGrp="1"/>
          </p:cNvSpPr>
          <p:nvPr>
            <p:ph type="sldNum" sz="quarter" idx="12"/>
          </p:nvPr>
        </p:nvSpPr>
        <p:spPr/>
        <p:txBody>
          <a:bodyPr/>
          <a:lstStyle/>
          <a:p>
            <a:fld id="{32611B16-E6EF-4DDE-A4E5-5B3FED1B9949}" type="slidenum">
              <a:rPr lang="nl-NL" smtClean="0"/>
              <a:t>‹nr.›</a:t>
            </a:fld>
            <a:endParaRPr lang="nl-NL"/>
          </a:p>
        </p:txBody>
      </p:sp>
    </p:spTree>
    <p:extLst>
      <p:ext uri="{BB962C8B-B14F-4D97-AF65-F5344CB8AC3E}">
        <p14:creationId xmlns:p14="http://schemas.microsoft.com/office/powerpoint/2010/main" val="1291819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C84AB69-34DB-4E6B-B231-692BA3D72837}"/>
              </a:ext>
            </a:extLst>
          </p:cNvPr>
          <p:cNvSpPr>
            <a:spLocks noGrp="1"/>
          </p:cNvSpPr>
          <p:nvPr>
            <p:ph type="dt" sz="half" idx="10"/>
          </p:nvPr>
        </p:nvSpPr>
        <p:spPr/>
        <p:txBody>
          <a:bodyPr/>
          <a:lstStyle/>
          <a:p>
            <a:fld id="{39B2749C-F973-45C9-814A-B7D453B7DCB8}" type="datetimeFigureOut">
              <a:rPr lang="nl-NL" smtClean="0"/>
              <a:t>4-10-2019</a:t>
            </a:fld>
            <a:endParaRPr lang="nl-NL"/>
          </a:p>
        </p:txBody>
      </p:sp>
      <p:sp>
        <p:nvSpPr>
          <p:cNvPr id="3" name="Tijdelijke aanduiding voor voettekst 2">
            <a:extLst>
              <a:ext uri="{FF2B5EF4-FFF2-40B4-BE49-F238E27FC236}">
                <a16:creationId xmlns:a16="http://schemas.microsoft.com/office/drawing/2014/main" id="{40A8D543-4169-4164-AFBE-492F030227A1}"/>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94078FA5-27B7-4F9A-A051-24397251254E}"/>
              </a:ext>
            </a:extLst>
          </p:cNvPr>
          <p:cNvSpPr>
            <a:spLocks noGrp="1"/>
          </p:cNvSpPr>
          <p:nvPr>
            <p:ph type="sldNum" sz="quarter" idx="12"/>
          </p:nvPr>
        </p:nvSpPr>
        <p:spPr/>
        <p:txBody>
          <a:bodyPr/>
          <a:lstStyle/>
          <a:p>
            <a:fld id="{32611B16-E6EF-4DDE-A4E5-5B3FED1B9949}" type="slidenum">
              <a:rPr lang="nl-NL" smtClean="0"/>
              <a:t>‹nr.›</a:t>
            </a:fld>
            <a:endParaRPr lang="nl-NL"/>
          </a:p>
        </p:txBody>
      </p:sp>
    </p:spTree>
    <p:extLst>
      <p:ext uri="{BB962C8B-B14F-4D97-AF65-F5344CB8AC3E}">
        <p14:creationId xmlns:p14="http://schemas.microsoft.com/office/powerpoint/2010/main" val="3342279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7AB66F-0575-4ADD-AF3A-C17C9B85D4C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B02C30B5-7899-410C-8ADC-F9E30A7038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E41BB239-39CC-4B4D-9ABC-7D2D2D0002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F1D1EDB-EB10-49B6-83F2-FC251EFD8BE2}"/>
              </a:ext>
            </a:extLst>
          </p:cNvPr>
          <p:cNvSpPr>
            <a:spLocks noGrp="1"/>
          </p:cNvSpPr>
          <p:nvPr>
            <p:ph type="dt" sz="half" idx="10"/>
          </p:nvPr>
        </p:nvSpPr>
        <p:spPr/>
        <p:txBody>
          <a:bodyPr/>
          <a:lstStyle/>
          <a:p>
            <a:fld id="{39B2749C-F973-45C9-814A-B7D453B7DCB8}" type="datetimeFigureOut">
              <a:rPr lang="nl-NL" smtClean="0"/>
              <a:t>4-10-2019</a:t>
            </a:fld>
            <a:endParaRPr lang="nl-NL"/>
          </a:p>
        </p:txBody>
      </p:sp>
      <p:sp>
        <p:nvSpPr>
          <p:cNvPr id="6" name="Tijdelijke aanduiding voor voettekst 5">
            <a:extLst>
              <a:ext uri="{FF2B5EF4-FFF2-40B4-BE49-F238E27FC236}">
                <a16:creationId xmlns:a16="http://schemas.microsoft.com/office/drawing/2014/main" id="{C61EEAA4-C5E1-48F1-9D96-28B347D92BA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917631C-B9A3-4786-9AE0-307F7C234F76}"/>
              </a:ext>
            </a:extLst>
          </p:cNvPr>
          <p:cNvSpPr>
            <a:spLocks noGrp="1"/>
          </p:cNvSpPr>
          <p:nvPr>
            <p:ph type="sldNum" sz="quarter" idx="12"/>
          </p:nvPr>
        </p:nvSpPr>
        <p:spPr/>
        <p:txBody>
          <a:bodyPr/>
          <a:lstStyle/>
          <a:p>
            <a:fld id="{32611B16-E6EF-4DDE-A4E5-5B3FED1B9949}" type="slidenum">
              <a:rPr lang="nl-NL" smtClean="0"/>
              <a:t>‹nr.›</a:t>
            </a:fld>
            <a:endParaRPr lang="nl-NL"/>
          </a:p>
        </p:txBody>
      </p:sp>
    </p:spTree>
    <p:extLst>
      <p:ext uri="{BB962C8B-B14F-4D97-AF65-F5344CB8AC3E}">
        <p14:creationId xmlns:p14="http://schemas.microsoft.com/office/powerpoint/2010/main" val="1237353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AA739E-14DF-4C47-AD5A-E9299C9FA4A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493068DD-40FB-4762-AEF4-64BFB336B6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3F23B49-542D-4848-83EF-D312537254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9104B18-2A38-4653-8C79-2D810FABC054}"/>
              </a:ext>
            </a:extLst>
          </p:cNvPr>
          <p:cNvSpPr>
            <a:spLocks noGrp="1"/>
          </p:cNvSpPr>
          <p:nvPr>
            <p:ph type="dt" sz="half" idx="10"/>
          </p:nvPr>
        </p:nvSpPr>
        <p:spPr/>
        <p:txBody>
          <a:bodyPr/>
          <a:lstStyle/>
          <a:p>
            <a:fld id="{39B2749C-F973-45C9-814A-B7D453B7DCB8}" type="datetimeFigureOut">
              <a:rPr lang="nl-NL" smtClean="0"/>
              <a:t>4-10-2019</a:t>
            </a:fld>
            <a:endParaRPr lang="nl-NL"/>
          </a:p>
        </p:txBody>
      </p:sp>
      <p:sp>
        <p:nvSpPr>
          <p:cNvPr id="6" name="Tijdelijke aanduiding voor voettekst 5">
            <a:extLst>
              <a:ext uri="{FF2B5EF4-FFF2-40B4-BE49-F238E27FC236}">
                <a16:creationId xmlns:a16="http://schemas.microsoft.com/office/drawing/2014/main" id="{C8A18BBD-B219-4FAA-B6D3-6D8177DD5B7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5898FB7-8652-4C3D-8D01-39A2C2E85D10}"/>
              </a:ext>
            </a:extLst>
          </p:cNvPr>
          <p:cNvSpPr>
            <a:spLocks noGrp="1"/>
          </p:cNvSpPr>
          <p:nvPr>
            <p:ph type="sldNum" sz="quarter" idx="12"/>
          </p:nvPr>
        </p:nvSpPr>
        <p:spPr/>
        <p:txBody>
          <a:bodyPr/>
          <a:lstStyle/>
          <a:p>
            <a:fld id="{32611B16-E6EF-4DDE-A4E5-5B3FED1B9949}" type="slidenum">
              <a:rPr lang="nl-NL" smtClean="0"/>
              <a:t>‹nr.›</a:t>
            </a:fld>
            <a:endParaRPr lang="nl-NL"/>
          </a:p>
        </p:txBody>
      </p:sp>
    </p:spTree>
    <p:extLst>
      <p:ext uri="{BB962C8B-B14F-4D97-AF65-F5344CB8AC3E}">
        <p14:creationId xmlns:p14="http://schemas.microsoft.com/office/powerpoint/2010/main" val="2739259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455771-8E75-404B-BDD2-6BB4381D17D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84D9D0FC-8843-49CA-8E41-6FA2B16D912C}"/>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4A1A327-A6A1-4B0D-BD39-A2540C45F05F}"/>
              </a:ext>
            </a:extLst>
          </p:cNvPr>
          <p:cNvSpPr>
            <a:spLocks noGrp="1"/>
          </p:cNvSpPr>
          <p:nvPr>
            <p:ph type="dt" sz="half" idx="10"/>
          </p:nvPr>
        </p:nvSpPr>
        <p:spPr/>
        <p:txBody>
          <a:bodyPr/>
          <a:lstStyle/>
          <a:p>
            <a:fld id="{39B2749C-F973-45C9-814A-B7D453B7DCB8}" type="datetimeFigureOut">
              <a:rPr lang="nl-NL" smtClean="0"/>
              <a:t>4-10-2019</a:t>
            </a:fld>
            <a:endParaRPr lang="nl-NL"/>
          </a:p>
        </p:txBody>
      </p:sp>
      <p:sp>
        <p:nvSpPr>
          <p:cNvPr id="5" name="Tijdelijke aanduiding voor voettekst 4">
            <a:extLst>
              <a:ext uri="{FF2B5EF4-FFF2-40B4-BE49-F238E27FC236}">
                <a16:creationId xmlns:a16="http://schemas.microsoft.com/office/drawing/2014/main" id="{ECDB0C64-B909-43AF-98FF-C7E88FBC773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7C6BF41-5E98-4A9F-88AC-47AFC0C8182E}"/>
              </a:ext>
            </a:extLst>
          </p:cNvPr>
          <p:cNvSpPr>
            <a:spLocks noGrp="1"/>
          </p:cNvSpPr>
          <p:nvPr>
            <p:ph type="sldNum" sz="quarter" idx="12"/>
          </p:nvPr>
        </p:nvSpPr>
        <p:spPr/>
        <p:txBody>
          <a:bodyPr/>
          <a:lstStyle/>
          <a:p>
            <a:fld id="{32611B16-E6EF-4DDE-A4E5-5B3FED1B9949}" type="slidenum">
              <a:rPr lang="nl-NL" smtClean="0"/>
              <a:t>‹nr.›</a:t>
            </a:fld>
            <a:endParaRPr lang="nl-NL"/>
          </a:p>
        </p:txBody>
      </p:sp>
    </p:spTree>
    <p:extLst>
      <p:ext uri="{BB962C8B-B14F-4D97-AF65-F5344CB8AC3E}">
        <p14:creationId xmlns:p14="http://schemas.microsoft.com/office/powerpoint/2010/main" val="860787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B4ED133-B5EC-4DEE-BF9C-BCFD67DDEB48}"/>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199B8678-A62D-495D-8BD3-D343B3F7279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9BF6D90-F0B2-460C-BFD6-388E412F74A4}"/>
              </a:ext>
            </a:extLst>
          </p:cNvPr>
          <p:cNvSpPr>
            <a:spLocks noGrp="1"/>
          </p:cNvSpPr>
          <p:nvPr>
            <p:ph type="dt" sz="half" idx="10"/>
          </p:nvPr>
        </p:nvSpPr>
        <p:spPr/>
        <p:txBody>
          <a:bodyPr/>
          <a:lstStyle/>
          <a:p>
            <a:fld id="{39B2749C-F973-45C9-814A-B7D453B7DCB8}" type="datetimeFigureOut">
              <a:rPr lang="nl-NL" smtClean="0"/>
              <a:t>4-10-2019</a:t>
            </a:fld>
            <a:endParaRPr lang="nl-NL"/>
          </a:p>
        </p:txBody>
      </p:sp>
      <p:sp>
        <p:nvSpPr>
          <p:cNvPr id="5" name="Tijdelijke aanduiding voor voettekst 4">
            <a:extLst>
              <a:ext uri="{FF2B5EF4-FFF2-40B4-BE49-F238E27FC236}">
                <a16:creationId xmlns:a16="http://schemas.microsoft.com/office/drawing/2014/main" id="{FEBE8859-8130-476D-8C7F-8EA08AE30DF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37B9AC5-0858-409B-96B2-62F0FE7B507C}"/>
              </a:ext>
            </a:extLst>
          </p:cNvPr>
          <p:cNvSpPr>
            <a:spLocks noGrp="1"/>
          </p:cNvSpPr>
          <p:nvPr>
            <p:ph type="sldNum" sz="quarter" idx="12"/>
          </p:nvPr>
        </p:nvSpPr>
        <p:spPr/>
        <p:txBody>
          <a:bodyPr/>
          <a:lstStyle/>
          <a:p>
            <a:fld id="{32611B16-E6EF-4DDE-A4E5-5B3FED1B9949}" type="slidenum">
              <a:rPr lang="nl-NL" smtClean="0"/>
              <a:t>‹nr.›</a:t>
            </a:fld>
            <a:endParaRPr lang="nl-NL"/>
          </a:p>
        </p:txBody>
      </p:sp>
    </p:spTree>
    <p:extLst>
      <p:ext uri="{BB962C8B-B14F-4D97-AF65-F5344CB8AC3E}">
        <p14:creationId xmlns:p14="http://schemas.microsoft.com/office/powerpoint/2010/main" val="3193119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F2B039E-1303-4E64-B7A8-CF0855C90A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01736C3D-E1EE-4779-A145-F629FDCB9F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4FCA4C0-A22A-4A35-9674-8F3197EB05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B2749C-F973-45C9-814A-B7D453B7DCB8}" type="datetimeFigureOut">
              <a:rPr lang="nl-NL" smtClean="0"/>
              <a:t>4-10-2019</a:t>
            </a:fld>
            <a:endParaRPr lang="nl-NL"/>
          </a:p>
        </p:txBody>
      </p:sp>
      <p:sp>
        <p:nvSpPr>
          <p:cNvPr id="5" name="Tijdelijke aanduiding voor voettekst 4">
            <a:extLst>
              <a:ext uri="{FF2B5EF4-FFF2-40B4-BE49-F238E27FC236}">
                <a16:creationId xmlns:a16="http://schemas.microsoft.com/office/drawing/2014/main" id="{577DCBF0-C1C2-49D9-A787-239B336269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70C8043A-2AF9-4F82-A580-483DD582C3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611B16-E6EF-4DDE-A4E5-5B3FED1B9949}" type="slidenum">
              <a:rPr lang="nl-NL" smtClean="0"/>
              <a:t>‹nr.›</a:t>
            </a:fld>
            <a:endParaRPr lang="nl-NL"/>
          </a:p>
        </p:txBody>
      </p:sp>
    </p:spTree>
    <p:extLst>
      <p:ext uri="{BB962C8B-B14F-4D97-AF65-F5344CB8AC3E}">
        <p14:creationId xmlns:p14="http://schemas.microsoft.com/office/powerpoint/2010/main" val="1240558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913673-0F85-40AC-8913-F99062406E59}"/>
              </a:ext>
            </a:extLst>
          </p:cNvPr>
          <p:cNvSpPr>
            <a:spLocks noGrp="1"/>
          </p:cNvSpPr>
          <p:nvPr>
            <p:ph type="ctrTitle"/>
          </p:nvPr>
        </p:nvSpPr>
        <p:spPr>
          <a:xfrm>
            <a:off x="1524000" y="1122363"/>
            <a:ext cx="3637280" cy="2387600"/>
          </a:xfrm>
        </p:spPr>
        <p:txBody>
          <a:bodyPr>
            <a:normAutofit fontScale="90000"/>
          </a:bodyPr>
          <a:lstStyle/>
          <a:p>
            <a:r>
              <a:rPr lang="nl-NL" dirty="0"/>
              <a:t>Leraar én leraar van leraren!</a:t>
            </a:r>
          </a:p>
        </p:txBody>
      </p:sp>
      <p:sp>
        <p:nvSpPr>
          <p:cNvPr id="3" name="Ondertitel 2">
            <a:extLst>
              <a:ext uri="{FF2B5EF4-FFF2-40B4-BE49-F238E27FC236}">
                <a16:creationId xmlns:a16="http://schemas.microsoft.com/office/drawing/2014/main" id="{18257904-9DD3-4900-8928-E00A98BBF6A5}"/>
              </a:ext>
            </a:extLst>
          </p:cNvPr>
          <p:cNvSpPr>
            <a:spLocks noGrp="1"/>
          </p:cNvSpPr>
          <p:nvPr>
            <p:ph type="subTitle" idx="1"/>
          </p:nvPr>
        </p:nvSpPr>
        <p:spPr>
          <a:xfrm>
            <a:off x="1056640" y="4079875"/>
            <a:ext cx="4572000" cy="1655762"/>
          </a:xfrm>
        </p:spPr>
        <p:txBody>
          <a:bodyPr>
            <a:normAutofit fontScale="85000" lnSpcReduction="20000"/>
          </a:bodyPr>
          <a:lstStyle/>
          <a:p>
            <a:r>
              <a:rPr lang="nl-NL" dirty="0"/>
              <a:t>Werken met het Didactisch klaverblad</a:t>
            </a:r>
          </a:p>
          <a:p>
            <a:r>
              <a:rPr lang="nl-NL" dirty="0"/>
              <a:t>Bruno Oldeboom</a:t>
            </a:r>
          </a:p>
          <a:p>
            <a:endParaRPr lang="nl-NL" dirty="0"/>
          </a:p>
          <a:p>
            <a:r>
              <a:rPr lang="nl-NL" sz="1800" dirty="0"/>
              <a:t>Radboud Docentenacademie</a:t>
            </a:r>
          </a:p>
          <a:p>
            <a:r>
              <a:rPr lang="nl-NL" sz="1800" dirty="0"/>
              <a:t>4 okt 2019</a:t>
            </a:r>
            <a:endParaRPr lang="nl-NL" dirty="0"/>
          </a:p>
        </p:txBody>
      </p:sp>
      <p:pic>
        <p:nvPicPr>
          <p:cNvPr id="1026" name="Picture 2" descr="Afbeeldingsresultaat voor teacher funny">
            <a:extLst>
              <a:ext uri="{FF2B5EF4-FFF2-40B4-BE49-F238E27FC236}">
                <a16:creationId xmlns:a16="http://schemas.microsoft.com/office/drawing/2014/main" id="{D7764820-A848-4607-8FAC-C44FBA213F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890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B737868-7E82-4C09-9013-2B32570C4D8C}"/>
              </a:ext>
            </a:extLst>
          </p:cNvPr>
          <p:cNvSpPr txBox="1"/>
          <p:nvPr/>
        </p:nvSpPr>
        <p:spPr>
          <a:xfrm>
            <a:off x="3491948" y="3105834"/>
            <a:ext cx="5208104" cy="738664"/>
          </a:xfrm>
          <a:prstGeom prst="rect">
            <a:avLst/>
          </a:prstGeom>
          <a:noFill/>
        </p:spPr>
        <p:txBody>
          <a:bodyPr wrap="square" rtlCol="0">
            <a:spAutoFit/>
          </a:bodyPr>
          <a:lstStyle/>
          <a:p>
            <a:pPr algn="ctr"/>
            <a:r>
              <a:rPr lang="nl-NL" sz="2400" b="1" dirty="0"/>
              <a:t>Uw advertentie hier?</a:t>
            </a:r>
          </a:p>
          <a:p>
            <a:pPr algn="ctr"/>
            <a:r>
              <a:rPr lang="nl-NL" dirty="0"/>
              <a:t>Mensen lezen dit! Neem contact op met de docent. </a:t>
            </a:r>
          </a:p>
        </p:txBody>
      </p:sp>
    </p:spTree>
    <p:extLst>
      <p:ext uri="{BB962C8B-B14F-4D97-AF65-F5344CB8AC3E}">
        <p14:creationId xmlns:p14="http://schemas.microsoft.com/office/powerpoint/2010/main" val="2025453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F63F0EC-52F8-46E5-B749-2F160C1D62EF}"/>
              </a:ext>
            </a:extLst>
          </p:cNvPr>
          <p:cNvGraphicFramePr/>
          <p:nvPr/>
        </p:nvGraphicFramePr>
        <p:xfrm>
          <a:off x="-572977"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kstvak 2">
            <a:extLst>
              <a:ext uri="{FF2B5EF4-FFF2-40B4-BE49-F238E27FC236}">
                <a16:creationId xmlns:a16="http://schemas.microsoft.com/office/drawing/2014/main" id="{24C5804F-EE1C-419E-93CE-DCC256DF0A7D}"/>
              </a:ext>
            </a:extLst>
          </p:cNvPr>
          <p:cNvSpPr txBox="1"/>
          <p:nvPr/>
        </p:nvSpPr>
        <p:spPr>
          <a:xfrm>
            <a:off x="7709471" y="506022"/>
            <a:ext cx="4125432" cy="5632311"/>
          </a:xfrm>
          <a:prstGeom prst="rect">
            <a:avLst/>
          </a:prstGeom>
          <a:noFill/>
        </p:spPr>
        <p:txBody>
          <a:bodyPr wrap="square" rtlCol="0">
            <a:spAutoFit/>
          </a:bodyPr>
          <a:lstStyle/>
          <a:p>
            <a:endParaRPr lang="nl-NL" dirty="0"/>
          </a:p>
          <a:p>
            <a:pPr algn="ctr"/>
            <a:endParaRPr lang="nl-NL" dirty="0"/>
          </a:p>
          <a:p>
            <a:pPr algn="ctr"/>
            <a:r>
              <a:rPr lang="nl-NL" sz="4800" dirty="0"/>
              <a:t>Over de onderzoekende &amp;</a:t>
            </a:r>
          </a:p>
          <a:p>
            <a:pPr algn="ctr"/>
            <a:r>
              <a:rPr lang="nl-NL" sz="4800" dirty="0"/>
              <a:t> onmiddellijke leraar … en lerarenopleider</a:t>
            </a:r>
          </a:p>
          <a:p>
            <a:endParaRPr lang="nl-NL" dirty="0"/>
          </a:p>
          <a:p>
            <a:endParaRPr lang="nl-NL" dirty="0"/>
          </a:p>
        </p:txBody>
      </p:sp>
    </p:spTree>
    <p:extLst>
      <p:ext uri="{BB962C8B-B14F-4D97-AF65-F5344CB8AC3E}">
        <p14:creationId xmlns:p14="http://schemas.microsoft.com/office/powerpoint/2010/main" val="1441422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155B9B-DA8C-453D-A0EB-D077409C54F6}"/>
              </a:ext>
            </a:extLst>
          </p:cNvPr>
          <p:cNvSpPr>
            <a:spLocks noGrp="1"/>
          </p:cNvSpPr>
          <p:nvPr>
            <p:ph type="title"/>
          </p:nvPr>
        </p:nvSpPr>
        <p:spPr>
          <a:xfrm>
            <a:off x="271463" y="500678"/>
            <a:ext cx="4226109" cy="1676603"/>
          </a:xfrm>
        </p:spPr>
        <p:txBody>
          <a:bodyPr vert="horz" lIns="91440" tIns="45720" rIns="91440" bIns="45720" rtlCol="0" anchor="ctr">
            <a:normAutofit/>
          </a:bodyPr>
          <a:lstStyle/>
          <a:p>
            <a:r>
              <a:rPr lang="en-US" sz="3400" dirty="0" err="1"/>
              <a:t>Verzamel</a:t>
            </a:r>
            <a:r>
              <a:rPr lang="en-US" sz="3400" dirty="0"/>
              <a:t> </a:t>
            </a:r>
            <a:r>
              <a:rPr lang="en-US" sz="3400" dirty="0" err="1"/>
              <a:t>voorbeelden</a:t>
            </a:r>
            <a:br>
              <a:rPr lang="en-US" sz="3400" dirty="0"/>
            </a:br>
            <a:r>
              <a:rPr lang="en-US" sz="1600" dirty="0" err="1"/>
              <a:t>Tweetal</a:t>
            </a:r>
            <a:r>
              <a:rPr lang="en-US" sz="1600" dirty="0"/>
              <a:t>; elk </a:t>
            </a:r>
            <a:r>
              <a:rPr lang="en-US" sz="1600" dirty="0" err="1"/>
              <a:t>een</a:t>
            </a:r>
            <a:r>
              <a:rPr lang="en-US" sz="1600" dirty="0"/>
              <a:t> eigen </a:t>
            </a:r>
            <a:r>
              <a:rPr lang="en-US" sz="1600" dirty="0" err="1"/>
              <a:t>voorbeeld</a:t>
            </a:r>
            <a:r>
              <a:rPr lang="en-US" sz="1100" dirty="0"/>
              <a:t>  (2x 7 min)</a:t>
            </a:r>
            <a:endParaRPr lang="en-US" sz="3400" dirty="0"/>
          </a:p>
        </p:txBody>
      </p:sp>
      <p:sp>
        <p:nvSpPr>
          <p:cNvPr id="4" name="Tijdelijke aanduiding voor tekst 3">
            <a:extLst>
              <a:ext uri="{FF2B5EF4-FFF2-40B4-BE49-F238E27FC236}">
                <a16:creationId xmlns:a16="http://schemas.microsoft.com/office/drawing/2014/main" id="{080F68F4-8EA1-49A5-A453-105EDF28DA19}"/>
              </a:ext>
            </a:extLst>
          </p:cNvPr>
          <p:cNvSpPr>
            <a:spLocks noGrp="1"/>
          </p:cNvSpPr>
          <p:nvPr>
            <p:ph type="body" sz="half" idx="2"/>
          </p:nvPr>
        </p:nvSpPr>
        <p:spPr>
          <a:xfrm>
            <a:off x="271463" y="2438399"/>
            <a:ext cx="4028934" cy="4246179"/>
          </a:xfrm>
        </p:spPr>
        <p:txBody>
          <a:bodyPr vert="horz" lIns="91440" tIns="45720" rIns="91440" bIns="45720" rtlCol="0">
            <a:normAutofit fontScale="92500" lnSpcReduction="10000"/>
          </a:bodyPr>
          <a:lstStyle/>
          <a:p>
            <a:pPr marL="57150"/>
            <a:r>
              <a:rPr lang="nl-NL" sz="2400" dirty="0"/>
              <a:t>Bespreek samen: </a:t>
            </a:r>
          </a:p>
          <a:p>
            <a:pPr marL="400050" indent="-342900">
              <a:buFont typeface="Arial" panose="020B0604020202020204" pitchFamily="34" charset="0"/>
              <a:buChar char="•"/>
            </a:pPr>
            <a:r>
              <a:rPr lang="nl-NL" sz="2400" dirty="0"/>
              <a:t>de “didactische discomfort” van de lerarenopleider </a:t>
            </a:r>
            <a:r>
              <a:rPr lang="nl-NL" sz="1700" dirty="0"/>
              <a:t>(</a:t>
            </a:r>
            <a:r>
              <a:rPr lang="nl-NL" sz="1700" dirty="0" err="1"/>
              <a:t>Vanassche</a:t>
            </a:r>
            <a:r>
              <a:rPr lang="nl-NL" sz="1700" dirty="0"/>
              <a:t> &amp; </a:t>
            </a:r>
            <a:r>
              <a:rPr lang="nl-NL" sz="1700" dirty="0" err="1"/>
              <a:t>Kelchtermans</a:t>
            </a:r>
            <a:r>
              <a:rPr lang="nl-NL" sz="1700" dirty="0"/>
              <a:t>, 2016) </a:t>
            </a:r>
          </a:p>
          <a:p>
            <a:pPr marL="285750" indent="-228600">
              <a:buFont typeface="Arial" panose="020B0604020202020204" pitchFamily="34" charset="0"/>
              <a:buChar char="•"/>
            </a:pPr>
            <a:r>
              <a:rPr lang="nl-NL" sz="2400" dirty="0"/>
              <a:t>Genuanceerd wat studenten </a:t>
            </a:r>
            <a:r>
              <a:rPr lang="nl-NL" sz="2400" i="1" u="sng" dirty="0"/>
              <a:t>doen</a:t>
            </a:r>
          </a:p>
          <a:p>
            <a:pPr marL="285750" indent="-228600">
              <a:buFont typeface="Arial" panose="020B0604020202020204" pitchFamily="34" charset="0"/>
              <a:buChar char="•"/>
            </a:pPr>
            <a:r>
              <a:rPr lang="nl-NL" sz="2400" dirty="0"/>
              <a:t>Een term die de sfeer duidt</a:t>
            </a:r>
          </a:p>
          <a:p>
            <a:pPr marL="285750" indent="-228600">
              <a:buFont typeface="Arial" panose="020B0604020202020204" pitchFamily="34" charset="0"/>
              <a:buChar char="•"/>
            </a:pPr>
            <a:r>
              <a:rPr lang="nl-NL" sz="2400" dirty="0"/>
              <a:t>Er wordt duidelijk welke interventies </a:t>
            </a:r>
            <a:r>
              <a:rPr lang="nl-NL" sz="2400" b="1" dirty="0"/>
              <a:t>niet</a:t>
            </a:r>
            <a:r>
              <a:rPr lang="nl-NL" sz="2400" dirty="0"/>
              <a:t> hebben gewerkt</a:t>
            </a:r>
          </a:p>
          <a:p>
            <a:pPr marL="285750" indent="-228600">
              <a:buFont typeface="Arial" panose="020B0604020202020204" pitchFamily="34" charset="0"/>
              <a:buChar char="•"/>
            </a:pPr>
            <a:r>
              <a:rPr lang="nl-NL" sz="2400" dirty="0"/>
              <a:t>Er is een beschrijving van de context (vak, tijdstip, aantal studs. lokaal, e.d.)</a:t>
            </a:r>
          </a:p>
        </p:txBody>
      </p:sp>
      <p:pic>
        <p:nvPicPr>
          <p:cNvPr id="1026" name="Picture 2" descr="Afbeeldingsresultaat voor archetype">
            <a:extLst>
              <a:ext uri="{FF2B5EF4-FFF2-40B4-BE49-F238E27FC236}">
                <a16:creationId xmlns:a16="http://schemas.microsoft.com/office/drawing/2014/main" id="{82E1617B-76F8-49D5-AC51-D9399E938F2B}"/>
              </a:ext>
            </a:extLst>
          </p:cNvPr>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13243" r="13242" b="-1"/>
          <a:stretch/>
        </p:blipFill>
        <p:spPr bwMode="auto">
          <a:xfrm>
            <a:off x="4639056" y="10"/>
            <a:ext cx="7552944"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775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2A17C6-C018-4853-851A-FA82A986F078}"/>
              </a:ext>
            </a:extLst>
          </p:cNvPr>
          <p:cNvSpPr>
            <a:spLocks noGrp="1"/>
          </p:cNvSpPr>
          <p:nvPr>
            <p:ph type="title"/>
          </p:nvPr>
        </p:nvSpPr>
        <p:spPr/>
        <p:txBody>
          <a:bodyPr anchor="ctr"/>
          <a:lstStyle/>
          <a:p>
            <a:pPr algn="ctr"/>
            <a:r>
              <a:rPr lang="nl-NL" dirty="0"/>
              <a:t>Maak je lessen F.R.I.S. </a:t>
            </a:r>
          </a:p>
        </p:txBody>
      </p:sp>
      <p:pic>
        <p:nvPicPr>
          <p:cNvPr id="6" name="Tijdelijke aanduiding voor inhoud 5">
            <a:extLst>
              <a:ext uri="{FF2B5EF4-FFF2-40B4-BE49-F238E27FC236}">
                <a16:creationId xmlns:a16="http://schemas.microsoft.com/office/drawing/2014/main" id="{4CFCC745-B344-487D-A67A-DD82B96710B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5445" t="1726"/>
          <a:stretch/>
        </p:blipFill>
        <p:spPr>
          <a:xfrm>
            <a:off x="5699051" y="387395"/>
            <a:ext cx="6251130" cy="6083209"/>
          </a:xfrm>
        </p:spPr>
      </p:pic>
      <p:sp>
        <p:nvSpPr>
          <p:cNvPr id="4" name="Tijdelijke aanduiding voor tekst 3">
            <a:extLst>
              <a:ext uri="{FF2B5EF4-FFF2-40B4-BE49-F238E27FC236}">
                <a16:creationId xmlns:a16="http://schemas.microsoft.com/office/drawing/2014/main" id="{7A6AA161-29FF-4A96-9E39-4984518AB21C}"/>
              </a:ext>
            </a:extLst>
          </p:cNvPr>
          <p:cNvSpPr>
            <a:spLocks noGrp="1"/>
          </p:cNvSpPr>
          <p:nvPr>
            <p:ph type="body" sz="half" idx="2"/>
          </p:nvPr>
        </p:nvSpPr>
        <p:spPr/>
        <p:txBody>
          <a:bodyPr>
            <a:normAutofit fontScale="92500" lnSpcReduction="10000"/>
          </a:bodyPr>
          <a:lstStyle/>
          <a:p>
            <a:pPr marL="342900" indent="-342900">
              <a:buFont typeface="+mj-lt"/>
              <a:buAutoNum type="arabicPeriod"/>
            </a:pPr>
            <a:r>
              <a:rPr lang="nl-NL" dirty="0"/>
              <a:t>Werken aan Fysieke omstandigheden: beïnvloeden van het onderwijs en leren met behulp van materiaal, locatie en voorzieningen</a:t>
            </a:r>
          </a:p>
          <a:p>
            <a:pPr marL="342900" indent="-342900">
              <a:buFont typeface="+mj-lt"/>
              <a:buAutoNum type="arabicPeriod"/>
            </a:pPr>
            <a:endParaRPr lang="nl-NL" dirty="0"/>
          </a:p>
          <a:p>
            <a:pPr marL="342900" indent="-342900">
              <a:buFont typeface="+mj-lt"/>
              <a:buAutoNum type="arabicPeriod"/>
            </a:pPr>
            <a:r>
              <a:rPr lang="nl-NL" dirty="0"/>
              <a:t>Werken aan Relatie: beïnvloeden van het onderwijs en leren met behulp van aandacht voor personen en de groep</a:t>
            </a:r>
          </a:p>
          <a:p>
            <a:pPr marL="342900" indent="-342900">
              <a:buFont typeface="+mj-lt"/>
              <a:buAutoNum type="arabicPeriod"/>
            </a:pPr>
            <a:endParaRPr lang="nl-NL" dirty="0"/>
          </a:p>
          <a:p>
            <a:pPr marL="342900" indent="-342900">
              <a:buFont typeface="+mj-lt"/>
              <a:buAutoNum type="arabicPeriod"/>
            </a:pPr>
            <a:r>
              <a:rPr lang="nl-NL" dirty="0"/>
              <a:t>Werken aan Inhoud: beïnvloeden van het onderwijs en leren met behulp van onderwerpen en niveau</a:t>
            </a:r>
          </a:p>
          <a:p>
            <a:pPr marL="342900" indent="-342900">
              <a:buFont typeface="+mj-lt"/>
              <a:buAutoNum type="arabicPeriod"/>
            </a:pPr>
            <a:endParaRPr lang="nl-NL" dirty="0"/>
          </a:p>
          <a:p>
            <a:pPr marL="342900" indent="-342900">
              <a:buFont typeface="+mj-lt"/>
              <a:buAutoNum type="arabicPeriod"/>
            </a:pPr>
            <a:r>
              <a:rPr lang="nl-NL" dirty="0"/>
              <a:t>Werken aan Structuur: beïnvloeden van het onderwijs en leren met behulp van regels &amp; organisatie</a:t>
            </a:r>
          </a:p>
        </p:txBody>
      </p:sp>
      <p:sp>
        <p:nvSpPr>
          <p:cNvPr id="3" name="Tekstvak 2">
            <a:extLst>
              <a:ext uri="{FF2B5EF4-FFF2-40B4-BE49-F238E27FC236}">
                <a16:creationId xmlns:a16="http://schemas.microsoft.com/office/drawing/2014/main" id="{4D3A081D-5A0B-45B6-ACCA-F0B8D538F24E}"/>
              </a:ext>
            </a:extLst>
          </p:cNvPr>
          <p:cNvSpPr txBox="1"/>
          <p:nvPr/>
        </p:nvSpPr>
        <p:spPr>
          <a:xfrm>
            <a:off x="5699051" y="6484044"/>
            <a:ext cx="5826642" cy="369332"/>
          </a:xfrm>
          <a:prstGeom prst="rect">
            <a:avLst/>
          </a:prstGeom>
          <a:noFill/>
        </p:spPr>
        <p:txBody>
          <a:bodyPr wrap="square" rtlCol="0">
            <a:spAutoFit/>
          </a:bodyPr>
          <a:lstStyle/>
          <a:p>
            <a:r>
              <a:rPr lang="nl-NL" dirty="0"/>
              <a:t>Didactisch klaverblad. (Oldeboom, 2018)</a:t>
            </a:r>
          </a:p>
        </p:txBody>
      </p:sp>
    </p:spTree>
    <p:extLst>
      <p:ext uri="{BB962C8B-B14F-4D97-AF65-F5344CB8AC3E}">
        <p14:creationId xmlns:p14="http://schemas.microsoft.com/office/powerpoint/2010/main" val="3324591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4CFCC745-B344-487D-A67A-DD82B96710B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5445" t="1726"/>
          <a:stretch/>
        </p:blipFill>
        <p:spPr>
          <a:xfrm>
            <a:off x="4077204" y="141402"/>
            <a:ext cx="10761560" cy="10472479"/>
          </a:xfrm>
        </p:spPr>
      </p:pic>
      <p:sp>
        <p:nvSpPr>
          <p:cNvPr id="4" name="Tijdelijke aanduiding voor tekst 3">
            <a:extLst>
              <a:ext uri="{FF2B5EF4-FFF2-40B4-BE49-F238E27FC236}">
                <a16:creationId xmlns:a16="http://schemas.microsoft.com/office/drawing/2014/main" id="{7A6AA161-29FF-4A96-9E39-4984518AB21C}"/>
              </a:ext>
            </a:extLst>
          </p:cNvPr>
          <p:cNvSpPr>
            <a:spLocks noGrp="1"/>
          </p:cNvSpPr>
          <p:nvPr>
            <p:ph type="body" sz="half" idx="2"/>
          </p:nvPr>
        </p:nvSpPr>
        <p:spPr>
          <a:xfrm>
            <a:off x="198765" y="2675573"/>
            <a:ext cx="8456612" cy="4041025"/>
          </a:xfrm>
          <a:solidFill>
            <a:schemeClr val="bg1"/>
          </a:solidFill>
        </p:spPr>
        <p:txBody>
          <a:bodyPr/>
          <a:lstStyle/>
          <a:p>
            <a:r>
              <a:rPr lang="nl-NL" sz="2400" b="1" dirty="0"/>
              <a:t>Werken aan Fysieke omstandigheden</a:t>
            </a:r>
          </a:p>
          <a:p>
            <a:endParaRPr lang="nl-NL" b="1" dirty="0"/>
          </a:p>
          <a:p>
            <a:r>
              <a:rPr lang="nl-NL" b="1" dirty="0"/>
              <a:t>Analyseren en beïnvloeden met behulp van materiaal, locatie en voorzieningen.</a:t>
            </a:r>
          </a:p>
          <a:p>
            <a:r>
              <a:rPr lang="nl-NL" dirty="0"/>
              <a:t>Dit is het gebied van de opstelling, de beamer, de hand-out, meubilair en de </a:t>
            </a:r>
            <a:r>
              <a:rPr lang="nl-NL" dirty="0" err="1"/>
              <a:t>WiFi</a:t>
            </a:r>
            <a:r>
              <a:rPr lang="nl-NL" dirty="0"/>
              <a:t>.</a:t>
            </a:r>
          </a:p>
          <a:p>
            <a:r>
              <a:rPr lang="nl-NL" dirty="0"/>
              <a:t>De interventies hebben een voorwaardelijke functie en hebben als doel de omstandigheden van de les te optimaliseren.</a:t>
            </a:r>
          </a:p>
          <a:p>
            <a:endParaRPr lang="nl-NL" dirty="0"/>
          </a:p>
          <a:p>
            <a:pPr marL="285750" indent="-285750">
              <a:buFont typeface="Arial" panose="020B0604020202020204" pitchFamily="34" charset="0"/>
              <a:buChar char="•"/>
            </a:pPr>
            <a:r>
              <a:rPr lang="nl-NL" dirty="0"/>
              <a:t>Vaste plattegrond hanteren</a:t>
            </a:r>
          </a:p>
          <a:p>
            <a:pPr marL="285750" indent="-285750">
              <a:buFont typeface="Arial" panose="020B0604020202020204" pitchFamily="34" charset="0"/>
              <a:buChar char="•"/>
            </a:pPr>
            <a:r>
              <a:rPr lang="nl-NL" dirty="0"/>
              <a:t>Opstelling tafels: variëren met </a:t>
            </a:r>
            <a:r>
              <a:rPr lang="nl-NL" dirty="0" err="1"/>
              <a:t>busopstelling</a:t>
            </a:r>
            <a:r>
              <a:rPr lang="nl-NL" dirty="0"/>
              <a:t>, U-vorm, in groepjes</a:t>
            </a:r>
          </a:p>
          <a:p>
            <a:pPr marL="285750" indent="-285750">
              <a:buFont typeface="Arial" panose="020B0604020202020204" pitchFamily="34" charset="0"/>
              <a:buChar char="•"/>
            </a:pPr>
            <a:r>
              <a:rPr lang="nl-NL" dirty="0"/>
              <a:t>Lokaal: zorgen voor ruimte, licht, lucht</a:t>
            </a:r>
          </a:p>
          <a:p>
            <a:pPr marL="285750" indent="-285750">
              <a:buFont typeface="Arial" panose="020B0604020202020204" pitchFamily="34" charset="0"/>
              <a:buChar char="•"/>
            </a:pPr>
            <a:r>
              <a:rPr lang="nl-NL" dirty="0" err="1"/>
              <a:t>Vakgerelateerde</a:t>
            </a:r>
            <a:r>
              <a:rPr lang="nl-NL" dirty="0"/>
              <a:t> decoratie</a:t>
            </a:r>
          </a:p>
          <a:p>
            <a:pPr marL="342900" indent="-342900">
              <a:buFont typeface="+mj-lt"/>
              <a:buAutoNum type="arabicPeriod"/>
            </a:pPr>
            <a:endParaRPr lang="nl-NL" dirty="0"/>
          </a:p>
        </p:txBody>
      </p:sp>
    </p:spTree>
    <p:extLst>
      <p:ext uri="{BB962C8B-B14F-4D97-AF65-F5344CB8AC3E}">
        <p14:creationId xmlns:p14="http://schemas.microsoft.com/office/powerpoint/2010/main" val="3966633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4CFCC745-B344-487D-A67A-DD82B96710B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5445" t="1726"/>
          <a:stretch/>
        </p:blipFill>
        <p:spPr>
          <a:xfrm>
            <a:off x="2110808" y="-1968179"/>
            <a:ext cx="10618338" cy="10333103"/>
          </a:xfrm>
        </p:spPr>
      </p:pic>
      <p:sp>
        <p:nvSpPr>
          <p:cNvPr id="4" name="Tijdelijke aanduiding voor tekst 3">
            <a:extLst>
              <a:ext uri="{FF2B5EF4-FFF2-40B4-BE49-F238E27FC236}">
                <a16:creationId xmlns:a16="http://schemas.microsoft.com/office/drawing/2014/main" id="{7A6AA161-29FF-4A96-9E39-4984518AB21C}"/>
              </a:ext>
            </a:extLst>
          </p:cNvPr>
          <p:cNvSpPr>
            <a:spLocks noGrp="1"/>
          </p:cNvSpPr>
          <p:nvPr>
            <p:ph type="body" sz="half" idx="2"/>
          </p:nvPr>
        </p:nvSpPr>
        <p:spPr>
          <a:xfrm>
            <a:off x="839788" y="-79513"/>
            <a:ext cx="7658169" cy="6932889"/>
          </a:xfrm>
          <a:solidFill>
            <a:schemeClr val="bg1"/>
          </a:solidFill>
        </p:spPr>
        <p:txBody>
          <a:bodyPr/>
          <a:lstStyle/>
          <a:p>
            <a:pPr marL="342900" indent="-342900">
              <a:buFont typeface="+mj-lt"/>
              <a:buAutoNum type="arabicPeriod"/>
            </a:pPr>
            <a:endParaRPr lang="nl-NL" dirty="0"/>
          </a:p>
          <a:p>
            <a:endParaRPr lang="nl-NL" b="1" dirty="0"/>
          </a:p>
          <a:p>
            <a:r>
              <a:rPr lang="nl-NL" sz="2400" b="1" dirty="0"/>
              <a:t>Werken aan Relatie</a:t>
            </a:r>
          </a:p>
          <a:p>
            <a:endParaRPr lang="nl-NL" sz="2400" b="1" dirty="0"/>
          </a:p>
          <a:p>
            <a:r>
              <a:rPr lang="nl-NL" b="1" dirty="0"/>
              <a:t>Analyseren en beïnvloeden met behulp van aandacht voor personen.</a:t>
            </a:r>
          </a:p>
          <a:p>
            <a:r>
              <a:rPr lang="nl-NL" dirty="0"/>
              <a:t>Deze interventies hebben als doel om de verhoudingen tussen de personen in de klas te optimaliseren. Hierbij gaat het om de interactie en wederzijdse beïnvloeding tussen leerlingen onderling in de klas en die tussen de leraar en de leerlingen.</a:t>
            </a:r>
          </a:p>
          <a:p>
            <a:pPr marL="285750" indent="-285750">
              <a:buFont typeface="Arial" panose="020B0604020202020204" pitchFamily="34" charset="0"/>
              <a:buChar char="•"/>
            </a:pPr>
            <a:r>
              <a:rPr lang="nl-NL" dirty="0"/>
              <a:t>Welkom heten</a:t>
            </a:r>
          </a:p>
          <a:p>
            <a:pPr marL="285750" indent="-285750">
              <a:buFont typeface="Arial" panose="020B0604020202020204" pitchFamily="34" charset="0"/>
              <a:buChar char="•"/>
            </a:pPr>
            <a:r>
              <a:rPr lang="nl-NL" dirty="0"/>
              <a:t>Kletspraatje maken; interesse tonen</a:t>
            </a:r>
          </a:p>
          <a:p>
            <a:pPr marL="285750" indent="-285750">
              <a:buFont typeface="Arial" panose="020B0604020202020204" pitchFamily="34" charset="0"/>
              <a:buChar char="•"/>
            </a:pPr>
            <a:r>
              <a:rPr lang="nl-NL" dirty="0"/>
              <a:t>“Thinking (</a:t>
            </a:r>
            <a:r>
              <a:rPr lang="nl-NL" dirty="0" err="1"/>
              <a:t>and</a:t>
            </a:r>
            <a:r>
              <a:rPr lang="nl-NL" dirty="0"/>
              <a:t> feeling) aloud”</a:t>
            </a:r>
          </a:p>
          <a:p>
            <a:pPr marL="285750" indent="-285750">
              <a:buFont typeface="Arial" panose="020B0604020202020204" pitchFamily="34" charset="0"/>
              <a:buChar char="•"/>
            </a:pPr>
            <a:r>
              <a:rPr lang="nl-NL" dirty="0"/>
              <a:t>Persoonlijke gebeurtenis delen</a:t>
            </a:r>
          </a:p>
          <a:p>
            <a:pPr marL="285750" indent="-285750">
              <a:buFont typeface="Arial" panose="020B0604020202020204" pitchFamily="34" charset="0"/>
              <a:buChar char="•"/>
            </a:pPr>
            <a:r>
              <a:rPr lang="nl-NL" dirty="0"/>
              <a:t>Didactische democratische beslissingen nemen</a:t>
            </a:r>
          </a:p>
          <a:p>
            <a:pPr marL="285750" indent="-285750">
              <a:buFont typeface="Arial" panose="020B0604020202020204" pitchFamily="34" charset="0"/>
              <a:buChar char="•"/>
            </a:pPr>
            <a:r>
              <a:rPr lang="nl-NL" dirty="0"/>
              <a:t>Relatieversterkende activiteiten organiseren</a:t>
            </a:r>
          </a:p>
          <a:p>
            <a:pPr marL="285750" indent="-285750">
              <a:buFont typeface="Arial" panose="020B0604020202020204" pitchFamily="34" charset="0"/>
              <a:buChar char="•"/>
            </a:pPr>
            <a:r>
              <a:rPr lang="nl-NL" dirty="0"/>
              <a:t>Complimenten uitdelen</a:t>
            </a:r>
          </a:p>
          <a:p>
            <a:pPr marL="285750" indent="-285750">
              <a:buFont typeface="Arial" panose="020B0604020202020204" pitchFamily="34" charset="0"/>
              <a:buChar char="•"/>
            </a:pPr>
            <a:r>
              <a:rPr lang="nl-NL" dirty="0"/>
              <a:t>Verjaardagskalender ophangen</a:t>
            </a:r>
          </a:p>
        </p:txBody>
      </p:sp>
    </p:spTree>
    <p:extLst>
      <p:ext uri="{BB962C8B-B14F-4D97-AF65-F5344CB8AC3E}">
        <p14:creationId xmlns:p14="http://schemas.microsoft.com/office/powerpoint/2010/main" val="142758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4CFCC745-B344-487D-A67A-DD82B96710B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5445" t="1726"/>
          <a:stretch/>
        </p:blipFill>
        <p:spPr>
          <a:xfrm>
            <a:off x="3369365" y="-5609878"/>
            <a:ext cx="10697850" cy="10410479"/>
          </a:xfrm>
        </p:spPr>
      </p:pic>
      <p:sp>
        <p:nvSpPr>
          <p:cNvPr id="4" name="Tijdelijke aanduiding voor tekst 3">
            <a:extLst>
              <a:ext uri="{FF2B5EF4-FFF2-40B4-BE49-F238E27FC236}">
                <a16:creationId xmlns:a16="http://schemas.microsoft.com/office/drawing/2014/main" id="{7A6AA161-29FF-4A96-9E39-4984518AB21C}"/>
              </a:ext>
            </a:extLst>
          </p:cNvPr>
          <p:cNvSpPr>
            <a:spLocks noGrp="1"/>
          </p:cNvSpPr>
          <p:nvPr>
            <p:ph type="body" sz="half" idx="2"/>
          </p:nvPr>
        </p:nvSpPr>
        <p:spPr>
          <a:xfrm>
            <a:off x="839788" y="238539"/>
            <a:ext cx="5256212" cy="5630449"/>
          </a:xfrm>
          <a:solidFill>
            <a:schemeClr val="bg1"/>
          </a:solidFill>
        </p:spPr>
        <p:txBody>
          <a:bodyPr>
            <a:normAutofit/>
          </a:bodyPr>
          <a:lstStyle/>
          <a:p>
            <a:pPr marL="342900" indent="-342900">
              <a:buFont typeface="+mj-lt"/>
              <a:buAutoNum type="arabicPeriod"/>
            </a:pPr>
            <a:endParaRPr lang="nl-NL" dirty="0"/>
          </a:p>
          <a:p>
            <a:r>
              <a:rPr lang="nl-NL" sz="2400" b="1" dirty="0"/>
              <a:t>Werken aan Inhoud</a:t>
            </a:r>
          </a:p>
          <a:p>
            <a:endParaRPr lang="nl-NL" sz="2400" b="1" dirty="0"/>
          </a:p>
          <a:p>
            <a:r>
              <a:rPr lang="nl-NL" b="1" dirty="0"/>
              <a:t>Analyseren en beïnvloeden met behulp van onderwerpen en niveau. </a:t>
            </a:r>
          </a:p>
          <a:p>
            <a:r>
              <a:rPr lang="nl-NL" dirty="0"/>
              <a:t>Deze interventies hebben in de eerste plaats als doel ervoor te zorgen dat leerlingen op hun niveau, dan wel meer passend bij hun interesse, meedoen aan de les. De lesstof-keuze, hoeveelheid lesstof, de complexiteit, het tempo van de les.</a:t>
            </a:r>
          </a:p>
          <a:p>
            <a:pPr marL="285750" indent="-285750">
              <a:buFont typeface="Arial" panose="020B0604020202020204" pitchFamily="34" charset="0"/>
              <a:buChar char="•"/>
            </a:pPr>
            <a:r>
              <a:rPr lang="nl-NL" dirty="0"/>
              <a:t>Vakinhoudelijke </a:t>
            </a:r>
            <a:r>
              <a:rPr lang="nl-NL" dirty="0" err="1"/>
              <a:t>energizer</a:t>
            </a:r>
            <a:r>
              <a:rPr lang="nl-NL" dirty="0"/>
              <a:t> in de les</a:t>
            </a:r>
          </a:p>
          <a:p>
            <a:pPr marL="285750" indent="-285750">
              <a:buFont typeface="Arial" panose="020B0604020202020204" pitchFamily="34" charset="0"/>
              <a:buChar char="•"/>
            </a:pPr>
            <a:r>
              <a:rPr lang="nl-NL" dirty="0"/>
              <a:t>Variëren in complexiteit (makkelijk/moeilijk)</a:t>
            </a:r>
          </a:p>
          <a:p>
            <a:pPr marL="285750" indent="-285750">
              <a:buFont typeface="Arial" panose="020B0604020202020204" pitchFamily="34" charset="0"/>
              <a:buChar char="•"/>
            </a:pPr>
            <a:r>
              <a:rPr lang="nl-NL" dirty="0"/>
              <a:t>Differentiëren</a:t>
            </a:r>
          </a:p>
          <a:p>
            <a:pPr marL="285750" indent="-285750">
              <a:buFont typeface="Arial" panose="020B0604020202020204" pitchFamily="34" charset="0"/>
              <a:buChar char="•"/>
            </a:pPr>
            <a:r>
              <a:rPr lang="nl-NL" dirty="0"/>
              <a:t>Nieuw onderwerp, thema, activiteit aanbieden</a:t>
            </a:r>
          </a:p>
          <a:p>
            <a:pPr marL="285750" indent="-285750">
              <a:buFont typeface="Arial" panose="020B0604020202020204" pitchFamily="34" charset="0"/>
              <a:buChar char="•"/>
            </a:pPr>
            <a:r>
              <a:rPr lang="nl-NL" dirty="0"/>
              <a:t>Onderwerp aan actualiteit verbinden</a:t>
            </a:r>
          </a:p>
          <a:p>
            <a:pPr marL="285750" indent="-285750">
              <a:buFont typeface="Arial" panose="020B0604020202020204" pitchFamily="34" charset="0"/>
              <a:buChar char="•"/>
            </a:pPr>
            <a:r>
              <a:rPr lang="nl-NL" dirty="0"/>
              <a:t>Methode loslaten (of juist volgen)</a:t>
            </a:r>
          </a:p>
        </p:txBody>
      </p:sp>
    </p:spTree>
    <p:extLst>
      <p:ext uri="{BB962C8B-B14F-4D97-AF65-F5344CB8AC3E}">
        <p14:creationId xmlns:p14="http://schemas.microsoft.com/office/powerpoint/2010/main" val="586450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4CFCC745-B344-487D-A67A-DD82B96710B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5445" t="1726"/>
          <a:stretch/>
        </p:blipFill>
        <p:spPr>
          <a:xfrm>
            <a:off x="8825947" y="-1610370"/>
            <a:ext cx="10171077" cy="9897856"/>
          </a:xfrm>
        </p:spPr>
      </p:pic>
      <p:sp>
        <p:nvSpPr>
          <p:cNvPr id="4" name="Tijdelijke aanduiding voor tekst 3">
            <a:extLst>
              <a:ext uri="{FF2B5EF4-FFF2-40B4-BE49-F238E27FC236}">
                <a16:creationId xmlns:a16="http://schemas.microsoft.com/office/drawing/2014/main" id="{7A6AA161-29FF-4A96-9E39-4984518AB21C}"/>
              </a:ext>
            </a:extLst>
          </p:cNvPr>
          <p:cNvSpPr>
            <a:spLocks noGrp="1"/>
          </p:cNvSpPr>
          <p:nvPr>
            <p:ph type="body" sz="half" idx="2"/>
          </p:nvPr>
        </p:nvSpPr>
        <p:spPr>
          <a:xfrm>
            <a:off x="839788" y="1427480"/>
            <a:ext cx="8212772" cy="5044440"/>
          </a:xfrm>
        </p:spPr>
        <p:txBody>
          <a:bodyPr>
            <a:normAutofit/>
          </a:bodyPr>
          <a:lstStyle/>
          <a:p>
            <a:r>
              <a:rPr lang="nl-NL" b="1" dirty="0"/>
              <a:t>Analyseren en beïnvloeden met behulp van regels &amp; organisatie. </a:t>
            </a:r>
          </a:p>
          <a:p>
            <a:r>
              <a:rPr lang="nl-NL" dirty="0"/>
              <a:t>Deze interventies hebben als doel ervoor te zorgen dat de leerlingen duidelijkheid krijgen over de afspraken en de procedures tijdens de les. Daardoor wordt er voor iedereen helder wat er wel en niet mag. Het aantal regels, de gedetailleerdheid waarmee gedrag wordt voorgeschreven, de onderlinge samenhang van de regels en de sancties zijn dan zaken  waarmee een leraar kan variëren. </a:t>
            </a:r>
          </a:p>
          <a:p>
            <a:pPr marL="285750" indent="-285750">
              <a:buFont typeface="Arial" panose="020B0604020202020204" pitchFamily="34" charset="0"/>
              <a:buChar char="•"/>
            </a:pPr>
            <a:r>
              <a:rPr lang="nl-NL" dirty="0"/>
              <a:t>Werkvormen afwisselen</a:t>
            </a:r>
          </a:p>
          <a:p>
            <a:pPr marL="285750" indent="-285750">
              <a:buFont typeface="Arial" panose="020B0604020202020204" pitchFamily="34" charset="0"/>
              <a:buChar char="•"/>
            </a:pPr>
            <a:r>
              <a:rPr lang="nl-NL" dirty="0"/>
              <a:t>Zorgen voor een goed lopende organisatie van de les</a:t>
            </a:r>
          </a:p>
          <a:p>
            <a:pPr marL="285750" indent="-285750">
              <a:buFont typeface="Arial" panose="020B0604020202020204" pitchFamily="34" charset="0"/>
              <a:buChar char="•"/>
            </a:pPr>
            <a:r>
              <a:rPr lang="nl-NL" dirty="0"/>
              <a:t>Spoorboekje van een les gebruiken</a:t>
            </a:r>
          </a:p>
          <a:p>
            <a:pPr marL="285750" indent="-285750">
              <a:buFont typeface="Arial" panose="020B0604020202020204" pitchFamily="34" charset="0"/>
              <a:buChar char="•"/>
            </a:pPr>
            <a:r>
              <a:rPr lang="nl-NL" dirty="0"/>
              <a:t>Werken met groepsopdrachten en een minder plenair podium bieden</a:t>
            </a:r>
          </a:p>
          <a:p>
            <a:pPr marL="285750" indent="-285750">
              <a:buFont typeface="Arial" panose="020B0604020202020204" pitchFamily="34" charset="0"/>
              <a:buChar char="•"/>
            </a:pPr>
            <a:r>
              <a:rPr lang="nl-NL" dirty="0"/>
              <a:t>Escalatieladder hanteren</a:t>
            </a:r>
          </a:p>
          <a:p>
            <a:pPr marL="285750" indent="-285750">
              <a:buFont typeface="Arial" panose="020B0604020202020204" pitchFamily="34" charset="0"/>
              <a:buChar char="•"/>
            </a:pPr>
            <a:r>
              <a:rPr lang="nl-NL" dirty="0"/>
              <a:t>Gedragsregels met de klas opstellen</a:t>
            </a:r>
          </a:p>
          <a:p>
            <a:pPr marL="285750" indent="-285750">
              <a:buFont typeface="Arial" panose="020B0604020202020204" pitchFamily="34" charset="0"/>
              <a:buChar char="•"/>
            </a:pPr>
            <a:r>
              <a:rPr lang="nl-NL" dirty="0"/>
              <a:t>Afspraken maken over gebruik van sociale media (o.a. groepsapp)</a:t>
            </a:r>
          </a:p>
          <a:p>
            <a:pPr marL="285750" indent="-285750">
              <a:buFont typeface="Arial" panose="020B0604020202020204" pitchFamily="34" charset="0"/>
              <a:buChar char="•"/>
            </a:pPr>
            <a:r>
              <a:rPr lang="nl-NL" dirty="0"/>
              <a:t>Lesregels expliciteren</a:t>
            </a:r>
          </a:p>
          <a:p>
            <a:pPr marL="285750" indent="-285750">
              <a:buFont typeface="Arial" panose="020B0604020202020204" pitchFamily="34" charset="0"/>
              <a:buChar char="•"/>
            </a:pPr>
            <a:r>
              <a:rPr lang="nl-NL" dirty="0"/>
              <a:t>Informatie voor de klas eenduidig en vroegtijdig verspreiden</a:t>
            </a:r>
          </a:p>
        </p:txBody>
      </p:sp>
      <p:sp>
        <p:nvSpPr>
          <p:cNvPr id="5" name="Rechthoek 4">
            <a:extLst>
              <a:ext uri="{FF2B5EF4-FFF2-40B4-BE49-F238E27FC236}">
                <a16:creationId xmlns:a16="http://schemas.microsoft.com/office/drawing/2014/main" id="{720CF625-202D-4730-B801-0D7FC82CF2BE}"/>
              </a:ext>
            </a:extLst>
          </p:cNvPr>
          <p:cNvSpPr/>
          <p:nvPr/>
        </p:nvSpPr>
        <p:spPr>
          <a:xfrm>
            <a:off x="839788" y="619680"/>
            <a:ext cx="7986158" cy="461665"/>
          </a:xfrm>
          <a:prstGeom prst="rect">
            <a:avLst/>
          </a:prstGeom>
        </p:spPr>
        <p:txBody>
          <a:bodyPr wrap="square">
            <a:spAutoFit/>
          </a:bodyPr>
          <a:lstStyle/>
          <a:p>
            <a:r>
              <a:rPr lang="nl-NL" sz="2400" b="1" dirty="0"/>
              <a:t>Werken aan Structuur.</a:t>
            </a:r>
          </a:p>
        </p:txBody>
      </p:sp>
    </p:spTree>
    <p:extLst>
      <p:ext uri="{BB962C8B-B14F-4D97-AF65-F5344CB8AC3E}">
        <p14:creationId xmlns:p14="http://schemas.microsoft.com/office/powerpoint/2010/main" val="1026248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6" name="Picture 12" descr="Afbeeldingsresultaat voor walk the talk">
            <a:extLst>
              <a:ext uri="{FF2B5EF4-FFF2-40B4-BE49-F238E27FC236}">
                <a16:creationId xmlns:a16="http://schemas.microsoft.com/office/drawing/2014/main" id="{82133F58-E007-40C5-9B14-332F39494B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4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81" name="Rectangle 8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C691076-FE32-44F1-A0F3-4C71ED06F388}"/>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2 x 5 min: </a:t>
            </a:r>
            <a:r>
              <a:rPr lang="en-US" sz="3600" dirty="0" err="1">
                <a:solidFill>
                  <a:schemeClr val="tx1">
                    <a:lumMod val="85000"/>
                    <a:lumOff val="15000"/>
                  </a:schemeClr>
                </a:solidFill>
              </a:rPr>
              <a:t>analyseer</a:t>
            </a:r>
            <a:r>
              <a:rPr lang="en-US" sz="3600" dirty="0">
                <a:solidFill>
                  <a:schemeClr val="tx1">
                    <a:lumMod val="85000"/>
                    <a:lumOff val="15000"/>
                  </a:schemeClr>
                </a:solidFill>
              </a:rPr>
              <a:t> je discomfort </a:t>
            </a:r>
            <a:r>
              <a:rPr lang="en-US" sz="3600" dirty="0" err="1">
                <a:solidFill>
                  <a:schemeClr val="tx1">
                    <a:lumMod val="85000"/>
                    <a:lumOff val="15000"/>
                  </a:schemeClr>
                </a:solidFill>
              </a:rPr>
              <a:t>m.b.v</a:t>
            </a:r>
            <a:r>
              <a:rPr lang="en-US" sz="3600" dirty="0">
                <a:solidFill>
                  <a:schemeClr val="tx1">
                    <a:lumMod val="85000"/>
                    <a:lumOff val="15000"/>
                  </a:schemeClr>
                </a:solidFill>
              </a:rPr>
              <a:t>. Did. </a:t>
            </a:r>
            <a:r>
              <a:rPr lang="en-US" sz="3600" dirty="0" err="1">
                <a:solidFill>
                  <a:schemeClr val="tx1">
                    <a:lumMod val="85000"/>
                    <a:lumOff val="15000"/>
                  </a:schemeClr>
                </a:solidFill>
              </a:rPr>
              <a:t>Klaverblad</a:t>
            </a:r>
            <a:endParaRPr lang="en-US" sz="3600" dirty="0">
              <a:solidFill>
                <a:schemeClr val="tx1">
                  <a:lumMod val="85000"/>
                  <a:lumOff val="15000"/>
                </a:schemeClr>
              </a:solidFill>
            </a:endParaRPr>
          </a:p>
        </p:txBody>
      </p:sp>
      <p:cxnSp>
        <p:nvCxnSpPr>
          <p:cNvPr id="83" name="Straight Connector 8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899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fbeeldingsresultaat voor VELG">
            <a:extLst>
              <a:ext uri="{FF2B5EF4-FFF2-40B4-BE49-F238E27FC236}">
                <a16:creationId xmlns:a16="http://schemas.microsoft.com/office/drawing/2014/main" id="{1883BE56-DD0E-4D32-8C29-136DC46E4E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990" y="0"/>
            <a:ext cx="74549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4E80BEA6-1D8D-41B2-A5E4-E91AB7A784FC}"/>
              </a:ext>
            </a:extLst>
          </p:cNvPr>
          <p:cNvSpPr txBox="1"/>
          <p:nvPr/>
        </p:nvSpPr>
        <p:spPr>
          <a:xfrm>
            <a:off x="7628890" y="2136338"/>
            <a:ext cx="4165946" cy="3139321"/>
          </a:xfrm>
          <a:prstGeom prst="rect">
            <a:avLst/>
          </a:prstGeom>
          <a:noFill/>
        </p:spPr>
        <p:txBody>
          <a:bodyPr wrap="square" rtlCol="0">
            <a:spAutoFit/>
          </a:bodyPr>
          <a:lstStyle/>
          <a:p>
            <a:r>
              <a:rPr lang="nl-NL" dirty="0"/>
              <a:t>Bespreek in een tweetal:</a:t>
            </a:r>
          </a:p>
          <a:p>
            <a:endParaRPr lang="nl-NL" dirty="0"/>
          </a:p>
          <a:p>
            <a:r>
              <a:rPr lang="nl-NL" dirty="0"/>
              <a:t>Verbind het klaverblad met VELG…</a:t>
            </a:r>
          </a:p>
          <a:p>
            <a:endParaRPr lang="nl-NL" dirty="0"/>
          </a:p>
          <a:p>
            <a:pPr marL="285750" indent="-285750">
              <a:buFont typeface="Arial" panose="020B0604020202020204" pitchFamily="34" charset="0"/>
              <a:buChar char="•"/>
            </a:pPr>
            <a:r>
              <a:rPr lang="nl-NL" dirty="0"/>
              <a:t>Wat leef je voor?</a:t>
            </a:r>
          </a:p>
          <a:p>
            <a:pPr marL="285750" indent="-285750">
              <a:buFont typeface="Arial" panose="020B0604020202020204" pitchFamily="34" charset="0"/>
              <a:buChar char="•"/>
            </a:pPr>
            <a:r>
              <a:rPr lang="nl-NL" dirty="0"/>
              <a:t>Wat expliciteer (en legitimeer je vooral?</a:t>
            </a:r>
          </a:p>
          <a:p>
            <a:pPr marL="285750" indent="-285750">
              <a:buFont typeface="Arial" panose="020B0604020202020204" pitchFamily="34" charset="0"/>
              <a:buChar char="•"/>
            </a:pPr>
            <a:r>
              <a:rPr lang="nl-NL" dirty="0"/>
              <a:t>Wat is het effect op de student van je model-rol? (Welk vermoeden heb je? Hoe kun je </a:t>
            </a:r>
            <a:r>
              <a:rPr lang="nl-NL"/>
              <a:t>daar event. </a:t>
            </a:r>
            <a:r>
              <a:rPr lang="nl-NL" dirty="0"/>
              <a:t>achter komen?)</a:t>
            </a:r>
          </a:p>
          <a:p>
            <a:endParaRPr lang="nl-NL" dirty="0"/>
          </a:p>
        </p:txBody>
      </p:sp>
    </p:spTree>
    <p:extLst>
      <p:ext uri="{BB962C8B-B14F-4D97-AF65-F5344CB8AC3E}">
        <p14:creationId xmlns:p14="http://schemas.microsoft.com/office/powerpoint/2010/main" val="2659272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fbeeldingsresultaat voor visboer dick">
            <a:extLst>
              <a:ext uri="{FF2B5EF4-FFF2-40B4-BE49-F238E27FC236}">
                <a16:creationId xmlns:a16="http://schemas.microsoft.com/office/drawing/2014/main" id="{E1048320-8494-468F-A1ED-78AEECFDDC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112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2A48FC0F-CF05-4651-A2B6-1CDE810BC7F3}"/>
              </a:ext>
            </a:extLst>
          </p:cNvPr>
          <p:cNvSpPr txBox="1"/>
          <p:nvPr/>
        </p:nvSpPr>
        <p:spPr>
          <a:xfrm>
            <a:off x="6336145" y="751840"/>
            <a:ext cx="5632335" cy="954107"/>
          </a:xfrm>
          <a:prstGeom prst="rect">
            <a:avLst/>
          </a:prstGeom>
          <a:noFill/>
        </p:spPr>
        <p:txBody>
          <a:bodyPr wrap="square" rtlCol="0">
            <a:spAutoFit/>
          </a:bodyPr>
          <a:lstStyle/>
          <a:p>
            <a:r>
              <a:rPr lang="nl-NL" sz="2800" dirty="0">
                <a:solidFill>
                  <a:schemeClr val="bg1"/>
                </a:solidFill>
              </a:rPr>
              <a:t>Maak een persoonlijke aantekening:</a:t>
            </a:r>
          </a:p>
          <a:p>
            <a:r>
              <a:rPr lang="nl-NL" sz="2800" dirty="0">
                <a:solidFill>
                  <a:schemeClr val="bg1"/>
                </a:solidFill>
              </a:rPr>
              <a:t>Wat koester je n.a.v. dit blok?</a:t>
            </a:r>
          </a:p>
        </p:txBody>
      </p:sp>
    </p:spTree>
    <p:extLst>
      <p:ext uri="{BB962C8B-B14F-4D97-AF65-F5344CB8AC3E}">
        <p14:creationId xmlns:p14="http://schemas.microsoft.com/office/powerpoint/2010/main" val="2829271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fbeeldingsresultaat voor wiske">
            <a:extLst>
              <a:ext uri="{FF2B5EF4-FFF2-40B4-BE49-F238E27FC236}">
                <a16:creationId xmlns:a16="http://schemas.microsoft.com/office/drawing/2014/main" id="{5C88896D-B665-4744-9B4A-9DF5EF6696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5687" y="95250"/>
            <a:ext cx="5000625" cy="666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14993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886</Words>
  <Application>Microsoft Office PowerPoint</Application>
  <PresentationFormat>Breedbeeld</PresentationFormat>
  <Paragraphs>109</Paragraphs>
  <Slides>13</Slides>
  <Notes>7</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13</vt:i4>
      </vt:variant>
    </vt:vector>
  </HeadingPairs>
  <TitlesOfParts>
    <vt:vector size="17" baseType="lpstr">
      <vt:lpstr>Arial</vt:lpstr>
      <vt:lpstr>Calibri</vt:lpstr>
      <vt:lpstr>Calibri Light</vt:lpstr>
      <vt:lpstr>Kantoorthema</vt:lpstr>
      <vt:lpstr>Leraar én leraar van leraren!</vt:lpstr>
      <vt:lpstr>PowerPoint-presentatie</vt:lpstr>
      <vt:lpstr>PowerPoint-presentatie</vt:lpstr>
      <vt:lpstr>Verzamel voorbeelden Tweetal; elk een eigen voorbeeld  (2x 7 min)</vt:lpstr>
      <vt:lpstr>Maak je lessen F.R.I.S. </vt:lpstr>
      <vt:lpstr>PowerPoint-presentatie</vt:lpstr>
      <vt:lpstr>PowerPoint-presentatie</vt:lpstr>
      <vt:lpstr>PowerPoint-presentatie</vt:lpstr>
      <vt:lpstr>PowerPoint-presentatie</vt:lpstr>
      <vt:lpstr>2 x 5 min: analyseer je discomfort m.b.v. Did. Klaverblad</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Leraar én leraar van leraren!</dc:title>
  <dc:creator>Bruno Oldeboom</dc:creator>
  <cp:lastModifiedBy>Bruno Oldeboom</cp:lastModifiedBy>
  <cp:revision>5</cp:revision>
  <dcterms:created xsi:type="dcterms:W3CDTF">2019-10-04T08:38:50Z</dcterms:created>
  <dcterms:modified xsi:type="dcterms:W3CDTF">2019-10-04T09:55:22Z</dcterms:modified>
</cp:coreProperties>
</file>