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80" r:id="rId4"/>
    <p:sldId id="282" r:id="rId5"/>
    <p:sldId id="281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2"/>
    <p:restoredTop sz="94694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A163F-7BD8-594E-A3F1-E5A31E0F68E7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6C481-475A-CC41-862D-2FB84A7D708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9346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88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C8152-10EF-0180-70CD-6BA233834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FCB2A21-8C0B-7DF5-DE6A-69A6B5650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4FB704-6B15-5D85-A49A-D056890B6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515D3A-7D13-B506-498A-81653BFFD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EE3E40-86E5-88B2-A23E-083C2422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286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1439E-11AB-72D4-ACA9-690A88F5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D8B7C7-ACFD-E920-6915-0271F3691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6307AD-EED9-8D59-027E-9C1232942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815F66-7885-8FF1-9356-42DC9F74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751128-F3E7-BDF7-9D0D-B2B9C4DD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8189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01656-9E32-E340-9B6C-542F30ABA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15B0F58-ABAB-C56B-584C-155361FA1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48C33C-DE65-C182-F97A-022E0499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58D58A-7E0F-1F41-8844-0DDA91AD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329FC8-3880-BB9C-56B6-8006BC2D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161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2D3BF-E330-57C7-B7D2-02FA1D4F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740C9D-CE1E-F944-5D98-F5792F5F9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0F5E6B1-A8BE-8563-2347-FA7ECAF0B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D9D92F3-6CAB-853D-1260-56E58C84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0CE3E1-23F8-F6A6-DA78-D746A265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972591-C1E4-994D-7635-F06B65D81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533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25C8B-5957-7135-4C92-EDA664F56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BB5603-A6AF-AA0F-041E-6761D0DA3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28FCBE8-B3ED-0F13-C172-91400D9FE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B69242E-51CE-C1DC-B9D5-801ACF691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19644F7-3841-CAC5-6D04-1118CA1CE7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DBD58A0-F739-D62E-B8C0-FF4BBA9B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22A782E-6DD8-1A8B-3A5E-CDC5D12D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F23E39E-A50F-4763-3C18-2B25223C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66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E71908-F36F-67EF-1FF5-45D0BA83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A9AE9C-B2B6-D8CC-FD52-B91CA440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17CDE1B-BC7D-2303-88AD-664502EF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83E41C6-B811-7C9F-ABC2-8841C9A5C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44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8B754AE-37E7-4AA7-AF98-C7D4683CE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CE7812A-4260-4A7F-CA9F-72AE43CF3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0097D8-EFFE-3A2A-8050-8DAA959E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77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35C76-8C75-F502-4073-075E076D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0C3E90-75E0-997F-803B-856E15F3E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45BF5EA-16EE-900C-B6E8-C5AA6AF65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6601A91-FE43-7308-EF39-B2EE3E4C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BB9F0B2-1610-16AE-B743-B410D44E3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8AEB800-FF41-4781-E364-129F550D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785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10F8F6-CBD0-F4FA-0D39-41391DAC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27C3737-08C9-F8CC-D576-56360348E5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7AF08C3-700B-32C1-E71B-FE7FCF2BC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572E109-215E-7C8E-C3EE-444403E6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95D67B2-5AEE-0EE7-DC37-C6027A73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2205618-B577-39E8-7FC5-640280403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2631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3B514-7E24-7D84-FCD0-83A4A064D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C4EE16-2BCC-FB57-708D-9FD32BE57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49BC11-F4F9-F37C-CAFF-E1BE2E369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7FE33B-2C8F-45E0-54EA-54616A09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05FB34-E35B-E6E2-8163-E6CC5891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24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09BC68C-5421-2A89-6585-45A0F9BE3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88034CA-B28C-7BF3-96BB-9457C14B2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D597FD-1581-B379-8D3C-4810AB1F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D39A1E-9EF7-44BF-7CD7-E9778B38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02F1FF-210D-4C90-7DB2-10B49A7FE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315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85C6A4-D7E0-AD58-51F6-D45144D06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DC05862-8D2E-73D2-5CFF-A399D1624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F47D25-5930-054A-3BDC-C4ABEF83F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AF63B9-2E44-D8DB-363C-B36D1B12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9862C8-3201-9FD1-CDC2-17AC6967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811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698F3-E586-DE5E-6860-743D30DF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D4A0DF-B904-2770-F325-E5FBC8668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73C847-D805-15DC-EC9B-82EF8736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CD0EEB-6DF8-B4FD-62D3-BBBC00477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84BB8F-2E79-0077-845D-66D204E7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804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5EE69A-B94B-ACDB-4408-2D64E726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5E9ADD-2D0D-97E4-3303-6C3562A4B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14F21D-9F89-ACE4-9FF0-90E8DD7F2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47464C-B838-CDC6-46A7-85B881CB9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841ACF-8194-5F6D-0506-02530D08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3874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3CA69-F4C4-F378-0425-2CC506047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6DD966-2907-02E3-6E5F-3A582B57C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E3BF37-390D-E536-6156-5A2F21725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7F88481-858C-8AD9-F780-76E1029E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FB2081B-8562-4352-B7DA-B0A9C5317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BE0C22F-0A94-B7FE-2740-F555C9078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143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63565-1E76-3A8E-4C09-7B949531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8B7304-CAE3-D49F-40B8-4581F8B9E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A018964-875F-31D3-E7E2-99F22162D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FACDEBE-F777-86E0-45FE-1DB57762F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5408FBB-E8F1-A1B4-E695-F4FCA771A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6C5AB62-0978-F850-5031-D44694BAC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7F6AB4E-4913-9DC8-58BA-C233209F6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E073E27-A028-F17A-2CC4-6C7C623AF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37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389B0-6755-E5CF-4925-F8BE30C2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D83BA62-5B16-B77A-BC70-9270BED8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600D725-EE55-F779-C8DD-48551368F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E979213-DD59-ED77-058A-5819833C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452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93B929D-BDDB-8C4E-F21B-9B494485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51A449D-4274-50F3-FFA7-142C3EF66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7DF17BF-1C00-3B25-883B-A13FAC03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1101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73690-A7C1-C7B7-1F6B-647F99CAF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3EE832-657F-5552-5945-05F4BB687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E8A14B8-E2E7-9969-A7DB-9188788B9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C8BF473-5E09-6CBB-F913-77066DDC8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EDA316D-99BA-0E3E-2CB6-6F9248A3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0E066FA-D4DC-B74A-28F7-4E51336C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5613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615DBD-B596-7031-F840-AD694BE9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D7D9944-1322-2948-63FB-27E432436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AB80E49-2BEC-9D57-33F8-314F56204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E10C697-BFE8-DE08-1D5F-AF84A4EA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4EFE60-5C4F-4FDC-322E-176E0C3C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16D81E-24A6-94B9-AA1D-23069C8CF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116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E8FD7-1F00-BAB7-7796-C85603B6C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90FED9F-219F-E335-31F4-D2AC6AE86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769A9E-A85E-3DB5-5F1E-BA1F3167E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C1DA2B-4E27-57C5-AFF1-599D1883D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48C5BD-6833-D464-A66E-30BCD5C2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407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66B54EC-0E78-66D8-E35E-967655107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D7C3F75-E445-D3CA-D210-57438D7BB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AA28AA-C8AA-720F-F746-06A55EBFA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6EAF83-8B1B-21D6-331C-468691EE1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B60833-4691-F58E-53E2-1E948B876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141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711200" y="1988841"/>
            <a:ext cx="10871200" cy="4176465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26" name="Titeltekst"/>
          <p:cNvSpPr txBox="1">
            <a:spLocks noGrp="1"/>
          </p:cNvSpPr>
          <p:nvPr>
            <p:ph type="title"/>
          </p:nvPr>
        </p:nvSpPr>
        <p:spPr>
          <a:xfrm>
            <a:off x="3215677" y="260648"/>
            <a:ext cx="8374928" cy="648075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2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230387" y="6425394"/>
            <a:ext cx="352015" cy="27699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37064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AA4ECE9-7AFA-7953-E564-F477DC887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D7CF42-A894-F1F1-EC74-9BE3F5045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7C45E6-7B76-1BAF-517E-064C72870B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73360-10A0-C040-9C06-385252561780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48C59F-8D61-EF91-5605-769D65A0A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1D5CB5-0671-0D76-F54D-9AC43EB7E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A5EB4B-6F08-8A4B-8331-0A0BE615C7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443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5129DE1-F910-3B3A-53E5-6B51ECB81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C01136-B142-9679-F9FB-233EA630C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815147-A2F4-56A6-F4E3-225361DF5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3A93D-1045-3D4F-A00E-2909224D526B}" type="datetimeFigureOut">
              <a:rPr lang="nl-NL" smtClean="0"/>
              <a:t>13-11-2024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691ABE-CD42-6C64-E367-CB062D52C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B58691-A656-1841-A9A7-64C202F35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596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mant">
            <a:extLst>
              <a:ext uri="{FF2B5EF4-FFF2-40B4-BE49-F238E27FC236}">
                <a16:creationId xmlns:a16="http://schemas.microsoft.com/office/drawing/2014/main" id="{88D8046D-CC4B-FBDD-6826-891F192BF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B4C8A19C-BC7A-F09B-BA76-42B1F0B9933A}"/>
              </a:ext>
            </a:extLst>
          </p:cNvPr>
          <p:cNvSpPr/>
          <p:nvPr/>
        </p:nvSpPr>
        <p:spPr>
          <a:xfrm>
            <a:off x="2014538" y="2643188"/>
            <a:ext cx="8772525" cy="1471612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F973399-813A-5BA4-EA3A-C97C738464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3600" dirty="0" err="1"/>
              <a:t>KernKwaliteiten</a:t>
            </a:r>
            <a:r>
              <a:rPr lang="nl-NL" sz="3600" dirty="0"/>
              <a:t> &amp; </a:t>
            </a:r>
            <a:r>
              <a:rPr lang="nl-NL" sz="3600" dirty="0" err="1"/>
              <a:t>KernKwadrant</a:t>
            </a:r>
            <a:r>
              <a:rPr lang="nl-NL" sz="3600" dirty="0"/>
              <a:t> </a:t>
            </a:r>
            <a:br>
              <a:rPr lang="nl-NL" sz="3600" dirty="0"/>
            </a:br>
            <a:r>
              <a:rPr lang="nl-NL" sz="1800" dirty="0"/>
              <a:t>(</a:t>
            </a:r>
            <a:r>
              <a:rPr lang="nl-NL" sz="1800" dirty="0" err="1"/>
              <a:t>Ofman</a:t>
            </a:r>
            <a:r>
              <a:rPr lang="nl-NL" sz="1800" dirty="0"/>
              <a:t>, 2013)</a:t>
            </a:r>
            <a:endParaRPr lang="nl-NL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B33B7A-5EA2-A884-3A75-D32E3739D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Bruno Oldeboom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30C13A-6198-CE38-2A09-17746681D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100" y="5635625"/>
            <a:ext cx="21209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1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kstvak 1"/>
          <p:cNvSpPr txBox="1"/>
          <p:nvPr/>
        </p:nvSpPr>
        <p:spPr>
          <a:xfrm>
            <a:off x="4263473" y="160136"/>
            <a:ext cx="36650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3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Kernkwadranten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9" name="Afbeelding 2" descr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41021"/>
            <a:ext cx="9144000" cy="60169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89BD1-2456-1313-F5E8-2FBB58D20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kstvak 1">
            <a:extLst>
              <a:ext uri="{FF2B5EF4-FFF2-40B4-BE49-F238E27FC236}">
                <a16:creationId xmlns:a16="http://schemas.microsoft.com/office/drawing/2014/main" id="{8001B642-139E-BA4B-F6C0-5296C194C8F1}"/>
              </a:ext>
            </a:extLst>
          </p:cNvPr>
          <p:cNvSpPr txBox="1"/>
          <p:nvPr/>
        </p:nvSpPr>
        <p:spPr>
          <a:xfrm>
            <a:off x="4263473" y="160136"/>
            <a:ext cx="3665054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3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Kernkwadranten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CAAA51BB-360E-3A36-87BA-C779A07C7E82}"/>
              </a:ext>
            </a:extLst>
          </p:cNvPr>
          <p:cNvSpPr/>
          <p:nvPr/>
        </p:nvSpPr>
        <p:spPr>
          <a:xfrm>
            <a:off x="1547812" y="972104"/>
            <a:ext cx="3100388" cy="169825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dirty="0">
                <a:solidFill>
                  <a:sysClr val="windowText" lastClr="000000"/>
                </a:solidFill>
              </a:rPr>
              <a:t>Kernkwaliteit</a:t>
            </a:r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C7BD7DCE-D31F-ECCB-C369-54C76392592D}"/>
              </a:ext>
            </a:extLst>
          </p:cNvPr>
          <p:cNvSpPr/>
          <p:nvPr/>
        </p:nvSpPr>
        <p:spPr>
          <a:xfrm>
            <a:off x="7567614" y="4826370"/>
            <a:ext cx="3100388" cy="169825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nl-NL" dirty="0">
                <a:solidFill>
                  <a:sysClr val="windowText" lastClr="000000"/>
                </a:solidFill>
              </a:rPr>
              <a:t>Uitdaging</a:t>
            </a: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8C516855-B225-298A-320D-F074D6AF6FD0}"/>
              </a:ext>
            </a:extLst>
          </p:cNvPr>
          <p:cNvSpPr/>
          <p:nvPr/>
        </p:nvSpPr>
        <p:spPr>
          <a:xfrm>
            <a:off x="1523999" y="4826370"/>
            <a:ext cx="3100388" cy="169825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nl-NL" dirty="0">
                <a:solidFill>
                  <a:sysClr val="windowText" lastClr="000000"/>
                </a:solidFill>
              </a:rPr>
              <a:t>Allergie</a:t>
            </a:r>
          </a:p>
        </p:txBody>
      </p:sp>
      <p:sp>
        <p:nvSpPr>
          <p:cNvPr id="5" name="Afgeronde rechthoek 4">
            <a:extLst>
              <a:ext uri="{FF2B5EF4-FFF2-40B4-BE49-F238E27FC236}">
                <a16:creationId xmlns:a16="http://schemas.microsoft.com/office/drawing/2014/main" id="{5F7C6196-04E3-AB14-C16B-ED48793DB15E}"/>
              </a:ext>
            </a:extLst>
          </p:cNvPr>
          <p:cNvSpPr/>
          <p:nvPr/>
        </p:nvSpPr>
        <p:spPr>
          <a:xfrm>
            <a:off x="7543800" y="981629"/>
            <a:ext cx="3100388" cy="176633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nl-NL" dirty="0">
                <a:solidFill>
                  <a:sysClr val="windowText" lastClr="000000"/>
                </a:solidFill>
              </a:rPr>
              <a:t>Valkuil</a:t>
            </a:r>
          </a:p>
        </p:txBody>
      </p:sp>
      <p:sp>
        <p:nvSpPr>
          <p:cNvPr id="6" name="Pijl in vier richtingen 5">
            <a:extLst>
              <a:ext uri="{FF2B5EF4-FFF2-40B4-BE49-F238E27FC236}">
                <a16:creationId xmlns:a16="http://schemas.microsoft.com/office/drawing/2014/main" id="{D94F94E1-E19C-87AE-7350-19F71841760F}"/>
              </a:ext>
            </a:extLst>
          </p:cNvPr>
          <p:cNvSpPr/>
          <p:nvPr/>
        </p:nvSpPr>
        <p:spPr>
          <a:xfrm rot="2730882">
            <a:off x="5026997" y="2668365"/>
            <a:ext cx="2160000" cy="2160000"/>
          </a:xfrm>
          <a:prstGeom prst="quad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0466B0B2-6F7C-0BE0-467A-E2C231D8899A}"/>
              </a:ext>
            </a:extLst>
          </p:cNvPr>
          <p:cNvCxnSpPr/>
          <p:nvPr/>
        </p:nvCxnSpPr>
        <p:spPr>
          <a:xfrm>
            <a:off x="4886325" y="1864796"/>
            <a:ext cx="2400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AB6A9FC9-D132-DD82-A406-D5B3CE92B055}"/>
              </a:ext>
            </a:extLst>
          </p:cNvPr>
          <p:cNvCxnSpPr>
            <a:cxnSpLocks/>
          </p:cNvCxnSpPr>
          <p:nvPr/>
        </p:nvCxnSpPr>
        <p:spPr>
          <a:xfrm flipH="1">
            <a:off x="4929189" y="5809652"/>
            <a:ext cx="2057400" cy="9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3CE4B949-2C80-4A75-737D-975FCDE5B0DD}"/>
              </a:ext>
            </a:extLst>
          </p:cNvPr>
          <p:cNvCxnSpPr>
            <a:cxnSpLocks/>
          </p:cNvCxnSpPr>
          <p:nvPr/>
        </p:nvCxnSpPr>
        <p:spPr>
          <a:xfrm flipV="1">
            <a:off x="3131345" y="3075667"/>
            <a:ext cx="0" cy="16260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2C10E00C-438F-6FE8-1F98-B7F4AFB7C539}"/>
              </a:ext>
            </a:extLst>
          </p:cNvPr>
          <p:cNvCxnSpPr>
            <a:cxnSpLocks/>
          </p:cNvCxnSpPr>
          <p:nvPr/>
        </p:nvCxnSpPr>
        <p:spPr>
          <a:xfrm>
            <a:off x="9309260" y="2913092"/>
            <a:ext cx="0" cy="16705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BAC6FF5D-0FE9-C751-1058-B90400CC515B}"/>
              </a:ext>
            </a:extLst>
          </p:cNvPr>
          <p:cNvSpPr txBox="1"/>
          <p:nvPr/>
        </p:nvSpPr>
        <p:spPr>
          <a:xfrm>
            <a:off x="5231605" y="5486486"/>
            <a:ext cx="155733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dirty="0"/>
              <a:t>Teveel van het goede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2050C11-C026-07DD-2EF4-7596C1F2F552}"/>
              </a:ext>
            </a:extLst>
          </p:cNvPr>
          <p:cNvSpPr txBox="1"/>
          <p:nvPr/>
        </p:nvSpPr>
        <p:spPr>
          <a:xfrm>
            <a:off x="1750611" y="3526344"/>
            <a:ext cx="27614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Positief tegenovergestelde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A7A7336-9C42-DD28-0C8D-92D177289B3E}"/>
              </a:ext>
            </a:extLst>
          </p:cNvPr>
          <p:cNvSpPr txBox="1"/>
          <p:nvPr/>
        </p:nvSpPr>
        <p:spPr>
          <a:xfrm>
            <a:off x="7928527" y="3526344"/>
            <a:ext cx="27614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Positief tegenovergestelde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F2818F7-95BC-F7AA-D406-503791CC6090}"/>
              </a:ext>
            </a:extLst>
          </p:cNvPr>
          <p:cNvSpPr txBox="1"/>
          <p:nvPr/>
        </p:nvSpPr>
        <p:spPr>
          <a:xfrm>
            <a:off x="5429250" y="1493322"/>
            <a:ext cx="155733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dirty="0"/>
              <a:t>Teveel van het goede</a:t>
            </a:r>
          </a:p>
        </p:txBody>
      </p:sp>
    </p:spTree>
    <p:extLst>
      <p:ext uri="{BB962C8B-B14F-4D97-AF65-F5344CB8AC3E}">
        <p14:creationId xmlns:p14="http://schemas.microsoft.com/office/powerpoint/2010/main" val="209072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Afbeelding 2" descr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0" y="728607"/>
            <a:ext cx="7873960" cy="5151495"/>
          </a:xfrm>
          <a:prstGeom prst="rect">
            <a:avLst/>
          </a:prstGeom>
          <a:ln w="12700">
            <a:miter lim="400000"/>
          </a:ln>
        </p:spPr>
      </p:pic>
      <p:sp>
        <p:nvSpPr>
          <p:cNvPr id="542" name="Tekstvak 3"/>
          <p:cNvSpPr txBox="1"/>
          <p:nvPr/>
        </p:nvSpPr>
        <p:spPr>
          <a:xfrm>
            <a:off x="6642100" y="2286000"/>
            <a:ext cx="1498600" cy="3077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Opleider</a:t>
            </a:r>
          </a:p>
        </p:txBody>
      </p:sp>
      <p:sp>
        <p:nvSpPr>
          <p:cNvPr id="543" name="Tekstvak 4"/>
          <p:cNvSpPr txBox="1"/>
          <p:nvPr/>
        </p:nvSpPr>
        <p:spPr>
          <a:xfrm>
            <a:off x="3873500" y="4229100"/>
            <a:ext cx="1498600" cy="3077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31</Words>
  <Application>Microsoft Macintosh PowerPoint</Application>
  <PresentationFormat>Breedbeeld</PresentationFormat>
  <Paragraphs>14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Calibri Light</vt:lpstr>
      <vt:lpstr>Kantoorthema</vt:lpstr>
      <vt:lpstr>1_Kantoorthema</vt:lpstr>
      <vt:lpstr>KernKwaliteiten &amp; KernKwadrant  (Ofman, 2013)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Oldeboom</dc:creator>
  <cp:lastModifiedBy>Bruno Oldeboom</cp:lastModifiedBy>
  <cp:revision>1</cp:revision>
  <dcterms:created xsi:type="dcterms:W3CDTF">2024-11-13T20:11:43Z</dcterms:created>
  <dcterms:modified xsi:type="dcterms:W3CDTF">2024-11-13T20:34:56Z</dcterms:modified>
</cp:coreProperties>
</file>